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0" r:id="rId7"/>
    <p:sldId id="262" r:id="rId8"/>
    <p:sldId id="264" r:id="rId9"/>
    <p:sldId id="266" r:id="rId10"/>
    <p:sldId id="265" r:id="rId1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506"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Hoja1!$B$1</c:f>
              <c:strCache>
                <c:ptCount val="1"/>
                <c:pt idx="0">
                  <c:v>Serie 1</c:v>
                </c:pt>
              </c:strCache>
            </c:strRef>
          </c:tx>
          <c:invertIfNegative val="0"/>
          <c:cat>
            <c:strRef>
              <c:f>Hoja1!$A$2:$A$5</c:f>
              <c:strCache>
                <c:ptCount val="4"/>
                <c:pt idx="0">
                  <c:v>1º Libro</c:v>
                </c:pt>
                <c:pt idx="1">
                  <c:v>2º Libro</c:v>
                </c:pt>
                <c:pt idx="2">
                  <c:v>3º Libro</c:v>
                </c:pt>
                <c:pt idx="3">
                  <c:v>4º Libro</c:v>
                </c:pt>
              </c:strCache>
            </c:strRef>
          </c:cat>
          <c:val>
            <c:numRef>
              <c:f>Hoja1!$B$2:$B$5</c:f>
              <c:numCache>
                <c:formatCode>General</c:formatCode>
                <c:ptCount val="4"/>
                <c:pt idx="0">
                  <c:v>7</c:v>
                </c:pt>
                <c:pt idx="1">
                  <c:v>8</c:v>
                </c:pt>
                <c:pt idx="2">
                  <c:v>9</c:v>
                </c:pt>
                <c:pt idx="3">
                  <c:v>10</c:v>
                </c:pt>
              </c:numCache>
            </c:numRef>
          </c:val>
        </c:ser>
        <c:ser>
          <c:idx val="1"/>
          <c:order val="1"/>
          <c:tx>
            <c:strRef>
              <c:f>Hoja1!$C$1</c:f>
              <c:strCache>
                <c:ptCount val="1"/>
                <c:pt idx="0">
                  <c:v>Columna1</c:v>
                </c:pt>
              </c:strCache>
            </c:strRef>
          </c:tx>
          <c:invertIfNegative val="0"/>
          <c:cat>
            <c:strRef>
              <c:f>Hoja1!$A$2:$A$5</c:f>
              <c:strCache>
                <c:ptCount val="4"/>
                <c:pt idx="0">
                  <c:v>1º Libro</c:v>
                </c:pt>
                <c:pt idx="1">
                  <c:v>2º Libro</c:v>
                </c:pt>
                <c:pt idx="2">
                  <c:v>3º Libro</c:v>
                </c:pt>
                <c:pt idx="3">
                  <c:v>4º Libro</c:v>
                </c:pt>
              </c:strCache>
            </c:strRef>
          </c:cat>
          <c:val>
            <c:numRef>
              <c:f>Hoja1!$C$2:$C$5</c:f>
              <c:numCache>
                <c:formatCode>General</c:formatCode>
                <c:ptCount val="4"/>
              </c:numCache>
            </c:numRef>
          </c:val>
        </c:ser>
        <c:ser>
          <c:idx val="2"/>
          <c:order val="2"/>
          <c:tx>
            <c:strRef>
              <c:f>Hoja1!$D$1</c:f>
              <c:strCache>
                <c:ptCount val="1"/>
                <c:pt idx="0">
                  <c:v>Columna2</c:v>
                </c:pt>
              </c:strCache>
            </c:strRef>
          </c:tx>
          <c:invertIfNegative val="0"/>
          <c:cat>
            <c:strRef>
              <c:f>Hoja1!$A$2:$A$5</c:f>
              <c:strCache>
                <c:ptCount val="4"/>
                <c:pt idx="0">
                  <c:v>1º Libro</c:v>
                </c:pt>
                <c:pt idx="1">
                  <c:v>2º Libro</c:v>
                </c:pt>
                <c:pt idx="2">
                  <c:v>3º Libro</c:v>
                </c:pt>
                <c:pt idx="3">
                  <c:v>4º Libro</c:v>
                </c:pt>
              </c:strCache>
            </c:strRef>
          </c:cat>
          <c:val>
            <c:numRef>
              <c:f>Hoja1!$D$2:$D$5</c:f>
              <c:numCache>
                <c:formatCode>General</c:formatCode>
                <c:ptCount val="4"/>
              </c:numCache>
            </c:numRef>
          </c:val>
        </c:ser>
        <c:dLbls>
          <c:showLegendKey val="0"/>
          <c:showVal val="0"/>
          <c:showCatName val="0"/>
          <c:showSerName val="0"/>
          <c:showPercent val="0"/>
          <c:showBubbleSize val="0"/>
        </c:dLbls>
        <c:gapWidth val="150"/>
        <c:axId val="39269888"/>
        <c:axId val="164662080"/>
      </c:barChart>
      <c:catAx>
        <c:axId val="39269888"/>
        <c:scaling>
          <c:orientation val="minMax"/>
        </c:scaling>
        <c:delete val="0"/>
        <c:axPos val="b"/>
        <c:majorTickMark val="out"/>
        <c:minorTickMark val="none"/>
        <c:tickLblPos val="nextTo"/>
        <c:crossAx val="164662080"/>
        <c:crosses val="autoZero"/>
        <c:auto val="1"/>
        <c:lblAlgn val="ctr"/>
        <c:lblOffset val="100"/>
        <c:noMultiLvlLbl val="0"/>
      </c:catAx>
      <c:valAx>
        <c:axId val="164662080"/>
        <c:scaling>
          <c:orientation val="minMax"/>
        </c:scaling>
        <c:delete val="0"/>
        <c:axPos val="l"/>
        <c:majorGridlines/>
        <c:numFmt formatCode="General" sourceLinked="1"/>
        <c:majorTickMark val="out"/>
        <c:minorTickMark val="none"/>
        <c:tickLblPos val="nextTo"/>
        <c:crossAx val="39269888"/>
        <c:crosses val="autoZero"/>
        <c:crossBetween val="between"/>
      </c:valAx>
    </c:plotArea>
    <c:legend>
      <c:legendPos val="r"/>
      <c:layout/>
      <c:overlay val="0"/>
    </c:legend>
    <c:plotVisOnly val="1"/>
    <c:dispBlanksAs val="gap"/>
    <c:showDLblsOverMax val="0"/>
  </c:chart>
  <c:txPr>
    <a:bodyPr/>
    <a:lstStyle/>
    <a:p>
      <a:pPr>
        <a:defRPr sz="1800"/>
      </a:pPr>
      <a:endParaRPr lang="es-ES"/>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2" name="Picture 6" descr="horizon.png"/>
          <p:cNvPicPr>
            <a:picLocks noChangeAspect="1"/>
          </p:cNvPicPr>
          <p:nvPr/>
        </p:nvPicPr>
        <p:blipFill>
          <a:blip r:embed="rId2"/>
          <a:srcRect t="33333"/>
          <a:stretch>
            <a:fillRect/>
          </a:stretch>
        </p:blipFill>
        <p:spPr>
          <a:xfrm>
            <a:off x="0" y="0"/>
            <a:ext cx="9144000" cy="4572000"/>
          </a:xfrm>
          <a:prstGeom prst="rect">
            <a:avLst/>
          </a:prstGeom>
          <a:noFill/>
          <a:ln>
            <a:noFill/>
          </a:ln>
        </p:spPr>
      </p:pic>
      <p:sp>
        <p:nvSpPr>
          <p:cNvPr id="3" name="Date Placeholder 3"/>
          <p:cNvSpPr txBox="1">
            <a:spLocks noGrp="1"/>
          </p:cNvSpPr>
          <p:nvPr>
            <p:ph type="dt" sz="half" idx="7"/>
          </p:nvPr>
        </p:nvSpPr>
        <p:spPr/>
        <p:txBody>
          <a:bodyPr/>
          <a:lstStyle>
            <a:lvl1pPr algn="r">
              <a:defRPr/>
            </a:lvl1pPr>
          </a:lstStyle>
          <a:p>
            <a:pPr lvl="0"/>
            <a:fld id="{585981B7-0436-448D-ADE1-2395D225AF21}" type="datetime1">
              <a:rPr lang="en-US"/>
              <a:pPr lvl="0"/>
              <a:t>2/9/2020</a:t>
            </a:fld>
            <a:endParaRPr lang="en-US"/>
          </a:p>
        </p:txBody>
      </p:sp>
      <p:sp>
        <p:nvSpPr>
          <p:cNvPr id="4" name="Footer Placeholder 4"/>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C0616361-BD15-4637-BF00-BBA4BE1C0D3A}" type="slidenum">
              <a:t>‹Nº›</a:t>
            </a:fld>
            <a:endParaRPr lang="en-US"/>
          </a:p>
        </p:txBody>
      </p:sp>
      <p:sp>
        <p:nvSpPr>
          <p:cNvPr id="6" name="Subtitle 2"/>
          <p:cNvSpPr txBox="1">
            <a:spLocks noGrp="1"/>
          </p:cNvSpPr>
          <p:nvPr>
            <p:ph type="subTitle" idx="1"/>
          </p:nvPr>
        </p:nvSpPr>
        <p:spPr>
          <a:xfrm>
            <a:off x="1219196" y="3886200"/>
            <a:ext cx="6400800" cy="1752603"/>
          </a:xfrm>
        </p:spPr>
        <p:txBody>
          <a:bodyPr anchorCtr="1"/>
          <a:lstStyle>
            <a:lvl1pPr marL="0" indent="0" algn="ctr">
              <a:buNone/>
              <a:defRPr>
                <a:solidFill>
                  <a:srgbClr val="DC9E1F"/>
                </a:solidFill>
              </a:defRPr>
            </a:lvl1pPr>
          </a:lstStyle>
          <a:p>
            <a:pPr lvl="0"/>
            <a:r>
              <a:rPr lang="es-ES"/>
              <a:t>Haga clic para modificar el estilo de subtítulo del patrón</a:t>
            </a:r>
            <a:endParaRPr lang="en-US"/>
          </a:p>
        </p:txBody>
      </p:sp>
      <p:sp>
        <p:nvSpPr>
          <p:cNvPr id="7" name="Title 1"/>
          <p:cNvSpPr txBox="1">
            <a:spLocks noGrp="1"/>
          </p:cNvSpPr>
          <p:nvPr>
            <p:ph type="ctrTitle"/>
          </p:nvPr>
        </p:nvSpPr>
        <p:spPr>
          <a:xfrm>
            <a:off x="685800" y="2007885"/>
            <a:ext cx="7772400" cy="1470026"/>
          </a:xfrm>
        </p:spPr>
        <p:txBody>
          <a:bodyPr anchorCtr="1"/>
          <a:lstStyle>
            <a:lvl1pPr algn="ctr">
              <a:defRPr sz="3200"/>
            </a:lvl1pPr>
          </a:lstStyle>
          <a:p>
            <a:pPr lvl="0"/>
            <a:r>
              <a:rPr lang="es-ES"/>
              <a:t>Haga clic para modificar el estilo de título del patrón</a:t>
            </a:r>
            <a:endParaRPr lang="en-US"/>
          </a:p>
        </p:txBody>
      </p:sp>
    </p:spTree>
    <p:extLst>
      <p:ext uri="{BB962C8B-B14F-4D97-AF65-F5344CB8AC3E}">
        <p14:creationId xmlns:p14="http://schemas.microsoft.com/office/powerpoint/2010/main" val="2517635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Date Placeholder 3"/>
          <p:cNvSpPr txBox="1">
            <a:spLocks noGrp="1"/>
          </p:cNvSpPr>
          <p:nvPr>
            <p:ph type="dt" sz="half" idx="7"/>
          </p:nvPr>
        </p:nvSpPr>
        <p:spPr/>
        <p:txBody>
          <a:bodyPr/>
          <a:lstStyle>
            <a:lvl1pPr algn="r">
              <a:defRPr/>
            </a:lvl1pPr>
          </a:lstStyle>
          <a:p>
            <a:pPr lvl="0"/>
            <a:fld id="{368AA302-E662-4955-8C2A-1BEF4348B561}" type="datetime1">
              <a:rPr lang="en-US"/>
              <a:pPr lvl="0"/>
              <a:t>2/9/2020</a:t>
            </a:fld>
            <a:endParaRPr lang="en-US"/>
          </a:p>
        </p:txBody>
      </p:sp>
      <p:sp>
        <p:nvSpPr>
          <p:cNvPr id="4" name="Footer Placeholder 4"/>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5" name="Slide Number Placeholder 5"/>
          <p:cNvSpPr txBox="1">
            <a:spLocks noGrp="1"/>
          </p:cNvSpPr>
          <p:nvPr>
            <p:ph type="sldNum" sz="quarter" idx="8"/>
          </p:nvPr>
        </p:nvSpPr>
        <p:spPr/>
        <p:txBody>
          <a:bodyPr/>
          <a:lstStyle>
            <a:lvl1pPr>
              <a:defRPr/>
            </a:lvl1pPr>
          </a:lstStyle>
          <a:p>
            <a:pPr lvl="0"/>
            <a:fld id="{34D7430C-81FE-4ADB-8F96-E2376711D856}" type="slidenum">
              <a:t>‹Nº›</a:t>
            </a:fld>
            <a:endParaRPr lang="en-US"/>
          </a:p>
        </p:txBody>
      </p:sp>
      <p:sp>
        <p:nvSpPr>
          <p:cNvPr id="6" name="Content Placeholder 7"/>
          <p:cNvSpPr txBox="1">
            <a:spLocks noGrp="1"/>
          </p:cNvSpPr>
          <p:nvPr>
            <p:ph idx="1"/>
          </p:nvPr>
        </p:nvSpPr>
        <p:spPr>
          <a:xfrm>
            <a:off x="609603" y="1600200"/>
            <a:ext cx="7924803" cy="4114800"/>
          </a:xfrm>
        </p:spPr>
        <p:txBody>
          <a:bodyPr/>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145861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itle 1"/>
          <p:cNvSpPr txBox="1">
            <a:spLocks noGrp="1"/>
          </p:cNvSpPr>
          <p:nvPr>
            <p:ph type="title"/>
          </p:nvPr>
        </p:nvSpPr>
        <p:spPr>
          <a:xfrm>
            <a:off x="609603" y="4962521"/>
            <a:ext cx="7885108" cy="1362071"/>
          </a:xfrm>
        </p:spPr>
        <p:txBody>
          <a:bodyPr anchor="t"/>
          <a:lstStyle>
            <a:lvl1pPr>
              <a:defRPr sz="3200"/>
            </a:lvl1pPr>
          </a:lstStyle>
          <a:p>
            <a:pPr lvl="0"/>
            <a:r>
              <a:rPr lang="es-ES"/>
              <a:t>Haga clic para modificar el estilo de título del patrón</a:t>
            </a:r>
            <a:endParaRPr lang="en-US"/>
          </a:p>
        </p:txBody>
      </p:sp>
      <p:sp>
        <p:nvSpPr>
          <p:cNvPr id="3" name="Text Placeholder 2"/>
          <p:cNvSpPr txBox="1">
            <a:spLocks noGrp="1"/>
          </p:cNvSpPr>
          <p:nvPr>
            <p:ph type="body" idx="1"/>
          </p:nvPr>
        </p:nvSpPr>
        <p:spPr>
          <a:xfrm>
            <a:off x="609603" y="3462339"/>
            <a:ext cx="7885108" cy="1500182"/>
          </a:xfrm>
        </p:spPr>
        <p:txBody>
          <a:bodyPr anchor="b"/>
          <a:lstStyle>
            <a:lvl1pPr marL="0" indent="0">
              <a:buNone/>
              <a:defRPr>
                <a:solidFill>
                  <a:srgbClr val="DC9E1F"/>
                </a:solidFill>
              </a:defRPr>
            </a:lvl1pPr>
          </a:lstStyle>
          <a:p>
            <a:pPr lvl="0"/>
            <a:r>
              <a:rPr lang="es-ES"/>
              <a:t>Haga clic para modificar el estilo de texto del patrón</a:t>
            </a:r>
          </a:p>
        </p:txBody>
      </p:sp>
      <p:sp>
        <p:nvSpPr>
          <p:cNvPr id="4" name="Date Placeholder 3"/>
          <p:cNvSpPr txBox="1">
            <a:spLocks noGrp="1"/>
          </p:cNvSpPr>
          <p:nvPr>
            <p:ph type="dt" sz="half" idx="7"/>
          </p:nvPr>
        </p:nvSpPr>
        <p:spPr/>
        <p:txBody>
          <a:bodyPr/>
          <a:lstStyle>
            <a:lvl1pPr algn="r">
              <a:defRPr/>
            </a:lvl1pPr>
          </a:lstStyle>
          <a:p>
            <a:pPr lvl="0"/>
            <a:fld id="{8CBE82C3-2F6F-473A-A071-97429431595D}" type="datetime1">
              <a:rPr lang="en-US"/>
              <a:pPr lvl="0"/>
              <a:t>2/9/2020</a:t>
            </a:fld>
            <a:endParaRPr lang="en-US"/>
          </a:p>
        </p:txBody>
      </p:sp>
      <p:sp>
        <p:nvSpPr>
          <p:cNvPr id="5" name="Footer Placeholder 4"/>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7217F058-666B-43FB-AEC6-3657AC9E3151}" type="slidenum">
              <a:t>‹Nº›</a:t>
            </a:fld>
            <a:endParaRPr lang="en-US"/>
          </a:p>
        </p:txBody>
      </p:sp>
    </p:spTree>
    <p:extLst>
      <p:ext uri="{BB962C8B-B14F-4D97-AF65-F5344CB8AC3E}">
        <p14:creationId xmlns:p14="http://schemas.microsoft.com/office/powerpoint/2010/main" val="3879467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Content Placeholder 10"/>
          <p:cNvSpPr txBox="1">
            <a:spLocks noGrp="1"/>
          </p:cNvSpPr>
          <p:nvPr>
            <p:ph idx="1"/>
          </p:nvPr>
        </p:nvSpPr>
        <p:spPr>
          <a:xfrm>
            <a:off x="609603" y="1600200"/>
            <a:ext cx="3733796" cy="4114800"/>
          </a:xfrm>
        </p:spPr>
        <p:txBody>
          <a:bodyPr/>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3" name="Content Placeholder 12"/>
          <p:cNvSpPr txBox="1">
            <a:spLocks noGrp="1"/>
          </p:cNvSpPr>
          <p:nvPr>
            <p:ph idx="2"/>
          </p:nvPr>
        </p:nvSpPr>
        <p:spPr>
          <a:xfrm>
            <a:off x="4800600" y="1600200"/>
            <a:ext cx="3733796" cy="4114800"/>
          </a:xfrm>
        </p:spPr>
        <p:txBody>
          <a:bodyPr/>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itle 1"/>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5" name="Date Placeholder 4"/>
          <p:cNvSpPr txBox="1">
            <a:spLocks noGrp="1"/>
          </p:cNvSpPr>
          <p:nvPr>
            <p:ph type="dt" sz="half" idx="7"/>
          </p:nvPr>
        </p:nvSpPr>
        <p:spPr/>
        <p:txBody>
          <a:bodyPr/>
          <a:lstStyle>
            <a:lvl1pPr algn="r">
              <a:defRPr/>
            </a:lvl1pPr>
          </a:lstStyle>
          <a:p>
            <a:pPr lvl="0"/>
            <a:fld id="{85F3EEF2-D336-43C2-848E-C2B9EEA72880}" type="datetime1">
              <a:rPr lang="en-US"/>
              <a:pPr lvl="0"/>
              <a:t>2/9/2020</a:t>
            </a:fld>
            <a:endParaRPr lang="en-US"/>
          </a:p>
        </p:txBody>
      </p:sp>
      <p:sp>
        <p:nvSpPr>
          <p:cNvPr id="6" name="Footer Placeholder 5"/>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7" name="Slide Number Placeholder 6"/>
          <p:cNvSpPr txBox="1">
            <a:spLocks noGrp="1"/>
          </p:cNvSpPr>
          <p:nvPr>
            <p:ph type="sldNum" sz="quarter" idx="8"/>
          </p:nvPr>
        </p:nvSpPr>
        <p:spPr/>
        <p:txBody>
          <a:bodyPr/>
          <a:lstStyle>
            <a:lvl1pPr>
              <a:defRPr/>
            </a:lvl1pPr>
          </a:lstStyle>
          <a:p>
            <a:pPr lvl="0"/>
            <a:fld id="{B5980F4A-BA2A-46C6-B527-80AC86741080}" type="slidenum">
              <a:t>‹Nº›</a:t>
            </a:fld>
            <a:endParaRPr lang="en-US"/>
          </a:p>
        </p:txBody>
      </p:sp>
    </p:spTree>
    <p:extLst>
      <p:ext uri="{BB962C8B-B14F-4D97-AF65-F5344CB8AC3E}">
        <p14:creationId xmlns:p14="http://schemas.microsoft.com/office/powerpoint/2010/main" val="3450883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Content Placeholder 12"/>
          <p:cNvSpPr txBox="1">
            <a:spLocks noGrp="1"/>
          </p:cNvSpPr>
          <p:nvPr>
            <p:ph idx="2"/>
          </p:nvPr>
        </p:nvSpPr>
        <p:spPr>
          <a:xfrm>
            <a:off x="4800600" y="2209803"/>
            <a:ext cx="3733796" cy="3505196"/>
          </a:xfrm>
        </p:spPr>
        <p:txBody>
          <a:bodyPr/>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3" name="Content Placeholder 10"/>
          <p:cNvSpPr txBox="1">
            <a:spLocks noGrp="1"/>
          </p:cNvSpPr>
          <p:nvPr>
            <p:ph idx="4"/>
          </p:nvPr>
        </p:nvSpPr>
        <p:spPr>
          <a:xfrm>
            <a:off x="609603" y="2209803"/>
            <a:ext cx="3733796" cy="3505196"/>
          </a:xfrm>
        </p:spPr>
        <p:txBody>
          <a:bodyPr/>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itle 1"/>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5" name="Text Placeholder 2"/>
          <p:cNvSpPr txBox="1">
            <a:spLocks noGrp="1"/>
          </p:cNvSpPr>
          <p:nvPr>
            <p:ph type="body" idx="1"/>
          </p:nvPr>
        </p:nvSpPr>
        <p:spPr>
          <a:xfrm>
            <a:off x="609603" y="1600200"/>
            <a:ext cx="3733796" cy="574672"/>
          </a:xfrm>
        </p:spPr>
        <p:txBody>
          <a:bodyPr anchor="b"/>
          <a:lstStyle>
            <a:lvl1pPr marL="0" indent="0">
              <a:buNone/>
              <a:defRPr>
                <a:solidFill>
                  <a:srgbClr val="DC9E1F"/>
                </a:solidFill>
              </a:defRPr>
            </a:lvl1pPr>
          </a:lstStyle>
          <a:p>
            <a:pPr lvl="0"/>
            <a:r>
              <a:rPr lang="es-ES"/>
              <a:t>Haga clic para modificar el estilo de texto del patrón</a:t>
            </a:r>
          </a:p>
        </p:txBody>
      </p:sp>
      <p:sp>
        <p:nvSpPr>
          <p:cNvPr id="6" name="Text Placeholder 4"/>
          <p:cNvSpPr txBox="1">
            <a:spLocks noGrp="1"/>
          </p:cNvSpPr>
          <p:nvPr>
            <p:ph type="body" idx="3"/>
          </p:nvPr>
        </p:nvSpPr>
        <p:spPr>
          <a:xfrm>
            <a:off x="4800600" y="1600200"/>
            <a:ext cx="3733796" cy="574672"/>
          </a:xfrm>
        </p:spPr>
        <p:txBody>
          <a:bodyPr anchor="b"/>
          <a:lstStyle>
            <a:lvl1pPr marL="0" indent="0">
              <a:buNone/>
              <a:defRPr>
                <a:solidFill>
                  <a:srgbClr val="DC9E1F"/>
                </a:solidFill>
              </a:defRPr>
            </a:lvl1pPr>
          </a:lstStyle>
          <a:p>
            <a:pPr lvl="0"/>
            <a:r>
              <a:rPr lang="es-ES"/>
              <a:t>Haga clic para modificar el estilo de texto del patrón</a:t>
            </a:r>
          </a:p>
        </p:txBody>
      </p:sp>
      <p:sp>
        <p:nvSpPr>
          <p:cNvPr id="7" name="Date Placeholder 6"/>
          <p:cNvSpPr txBox="1">
            <a:spLocks noGrp="1"/>
          </p:cNvSpPr>
          <p:nvPr>
            <p:ph type="dt" sz="half" idx="7"/>
          </p:nvPr>
        </p:nvSpPr>
        <p:spPr/>
        <p:txBody>
          <a:bodyPr/>
          <a:lstStyle>
            <a:lvl1pPr>
              <a:defRPr/>
            </a:lvl1pPr>
          </a:lstStyle>
          <a:p>
            <a:pPr lvl="0"/>
            <a:fld id="{0777E5EF-1010-4AA9-9F9E-A1DC5CFC2D5F}" type="datetime1">
              <a:rPr lang="en-US"/>
              <a:pPr lvl="0"/>
              <a:t>2/9/2020</a:t>
            </a:fld>
            <a:endParaRPr lang="en-US"/>
          </a:p>
        </p:txBody>
      </p:sp>
      <p:sp>
        <p:nvSpPr>
          <p:cNvPr id="8" name="Footer Placeholder 7"/>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9" name="Slide Number Placeholder 8"/>
          <p:cNvSpPr txBox="1">
            <a:spLocks noGrp="1"/>
          </p:cNvSpPr>
          <p:nvPr>
            <p:ph type="sldNum" sz="quarter" idx="8"/>
          </p:nvPr>
        </p:nvSpPr>
        <p:spPr/>
        <p:txBody>
          <a:bodyPr/>
          <a:lstStyle>
            <a:lvl1pPr>
              <a:defRPr/>
            </a:lvl1pPr>
          </a:lstStyle>
          <a:p>
            <a:pPr lvl="0"/>
            <a:fld id="{9965D6E8-1BCE-4245-BC63-75EF048E6C4E}" type="slidenum">
              <a:t>‹Nº›</a:t>
            </a:fld>
            <a:endParaRPr lang="en-US"/>
          </a:p>
        </p:txBody>
      </p:sp>
    </p:spTree>
    <p:extLst>
      <p:ext uri="{BB962C8B-B14F-4D97-AF65-F5344CB8AC3E}">
        <p14:creationId xmlns:p14="http://schemas.microsoft.com/office/powerpoint/2010/main" val="3487485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Date Placeholder 2"/>
          <p:cNvSpPr txBox="1">
            <a:spLocks noGrp="1"/>
          </p:cNvSpPr>
          <p:nvPr>
            <p:ph type="dt" sz="half" idx="7"/>
          </p:nvPr>
        </p:nvSpPr>
        <p:spPr/>
        <p:txBody>
          <a:bodyPr/>
          <a:lstStyle>
            <a:lvl1pPr algn="r">
              <a:defRPr/>
            </a:lvl1pPr>
          </a:lstStyle>
          <a:p>
            <a:pPr lvl="0"/>
            <a:fld id="{147A033C-055F-4412-B1C2-EE601AF74E76}" type="datetime1">
              <a:rPr lang="en-US"/>
              <a:pPr lvl="0"/>
              <a:t>2/9/2020</a:t>
            </a:fld>
            <a:endParaRPr lang="en-US"/>
          </a:p>
        </p:txBody>
      </p:sp>
      <p:sp>
        <p:nvSpPr>
          <p:cNvPr id="4" name="Footer Placeholder 3"/>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5" name="Slide Number Placeholder 4"/>
          <p:cNvSpPr txBox="1">
            <a:spLocks noGrp="1"/>
          </p:cNvSpPr>
          <p:nvPr>
            <p:ph type="sldNum" sz="quarter" idx="8"/>
          </p:nvPr>
        </p:nvSpPr>
        <p:spPr/>
        <p:txBody>
          <a:bodyPr/>
          <a:lstStyle>
            <a:lvl1pPr>
              <a:defRPr/>
            </a:lvl1pPr>
          </a:lstStyle>
          <a:p>
            <a:pPr lvl="0"/>
            <a:fld id="{F78989A4-FF15-451B-B887-DC7359E53330}" type="slidenum">
              <a:t>‹Nº›</a:t>
            </a:fld>
            <a:endParaRPr lang="en-US"/>
          </a:p>
        </p:txBody>
      </p:sp>
    </p:spTree>
    <p:extLst>
      <p:ext uri="{BB962C8B-B14F-4D97-AF65-F5344CB8AC3E}">
        <p14:creationId xmlns:p14="http://schemas.microsoft.com/office/powerpoint/2010/main" val="1470039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lgn="r">
              <a:defRPr/>
            </a:lvl1pPr>
          </a:lstStyle>
          <a:p>
            <a:pPr lvl="0"/>
            <a:fld id="{57F01A46-1C2B-458D-AB26-14E28B1A6546}" type="datetime1">
              <a:rPr lang="en-US"/>
              <a:pPr lvl="0"/>
              <a:t>2/9/2020</a:t>
            </a:fld>
            <a:endParaRPr lang="en-US"/>
          </a:p>
        </p:txBody>
      </p:sp>
      <p:sp>
        <p:nvSpPr>
          <p:cNvPr id="3" name="Footer Placeholder 2"/>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4" name="Slide Number Placeholder 3"/>
          <p:cNvSpPr txBox="1">
            <a:spLocks noGrp="1"/>
          </p:cNvSpPr>
          <p:nvPr>
            <p:ph type="sldNum" sz="quarter" idx="8"/>
          </p:nvPr>
        </p:nvSpPr>
        <p:spPr/>
        <p:txBody>
          <a:bodyPr/>
          <a:lstStyle>
            <a:lvl1pPr>
              <a:defRPr/>
            </a:lvl1pPr>
          </a:lstStyle>
          <a:p>
            <a:pPr lvl="0"/>
            <a:fld id="{6E683866-8BA3-4484-9E71-DCB12ADFD060}" type="slidenum">
              <a:t>‹Nº›</a:t>
            </a:fld>
            <a:endParaRPr lang="en-US"/>
          </a:p>
        </p:txBody>
      </p:sp>
    </p:spTree>
    <p:extLst>
      <p:ext uri="{BB962C8B-B14F-4D97-AF65-F5344CB8AC3E}">
        <p14:creationId xmlns:p14="http://schemas.microsoft.com/office/powerpoint/2010/main" val="1283616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Content Placeholder 8"/>
          <p:cNvSpPr txBox="1">
            <a:spLocks noGrp="1"/>
          </p:cNvSpPr>
          <p:nvPr>
            <p:ph idx="1"/>
          </p:nvPr>
        </p:nvSpPr>
        <p:spPr>
          <a:xfrm>
            <a:off x="3962396" y="1447796"/>
            <a:ext cx="4648196" cy="4267203"/>
          </a:xfrm>
        </p:spPr>
        <p:txBody>
          <a:bodyPr/>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3" name="Title 1"/>
          <p:cNvSpPr txBox="1">
            <a:spLocks noGrp="1"/>
          </p:cNvSpPr>
          <p:nvPr>
            <p:ph type="title"/>
          </p:nvPr>
        </p:nvSpPr>
        <p:spPr>
          <a:xfrm>
            <a:off x="612648" y="1447796"/>
            <a:ext cx="2971800" cy="1097280"/>
          </a:xfrm>
        </p:spPr>
        <p:txBody>
          <a:bodyPr/>
          <a:lstStyle>
            <a:lvl1pPr>
              <a:defRPr sz="1800" cap="none">
                <a:solidFill>
                  <a:srgbClr val="DC9E1F"/>
                </a:solidFill>
              </a:defRPr>
            </a:lvl1pPr>
          </a:lstStyle>
          <a:p>
            <a:pPr lvl="0"/>
            <a:r>
              <a:rPr lang="es-ES"/>
              <a:t>Haga clic para modificar el estilo de título del patrón</a:t>
            </a:r>
            <a:endParaRPr lang="en-US"/>
          </a:p>
        </p:txBody>
      </p:sp>
      <p:sp>
        <p:nvSpPr>
          <p:cNvPr id="4" name="Text Placeholder 3"/>
          <p:cNvSpPr txBox="1">
            <a:spLocks noGrp="1"/>
          </p:cNvSpPr>
          <p:nvPr>
            <p:ph type="body" idx="2"/>
          </p:nvPr>
        </p:nvSpPr>
        <p:spPr>
          <a:xfrm>
            <a:off x="612648" y="2547893"/>
            <a:ext cx="2971800" cy="3167106"/>
          </a:xfrm>
        </p:spPr>
        <p:txBody>
          <a:bodyPr tIns="9144"/>
          <a:lstStyle>
            <a:lvl1pPr marL="0" indent="0">
              <a:spcBef>
                <a:spcPts val="300"/>
              </a:spcBef>
              <a:buNone/>
              <a:defRPr sz="1400"/>
            </a:lvl1pPr>
          </a:lstStyle>
          <a:p>
            <a:pPr lvl="0"/>
            <a:r>
              <a:rPr lang="es-ES"/>
              <a:t>Haga clic para modificar el estilo de texto del patrón</a:t>
            </a:r>
          </a:p>
        </p:txBody>
      </p:sp>
      <p:sp>
        <p:nvSpPr>
          <p:cNvPr id="5" name="Date Placeholder 4"/>
          <p:cNvSpPr txBox="1">
            <a:spLocks noGrp="1"/>
          </p:cNvSpPr>
          <p:nvPr>
            <p:ph type="dt" sz="half" idx="7"/>
          </p:nvPr>
        </p:nvSpPr>
        <p:spPr/>
        <p:txBody>
          <a:bodyPr/>
          <a:lstStyle>
            <a:lvl1pPr algn="r">
              <a:defRPr/>
            </a:lvl1pPr>
          </a:lstStyle>
          <a:p>
            <a:pPr lvl="0"/>
            <a:fld id="{712D884C-E320-4F94-A533-9D9ACEFA0A3E}" type="datetime1">
              <a:rPr lang="en-US"/>
              <a:pPr lvl="0"/>
              <a:t>2/9/2020</a:t>
            </a:fld>
            <a:endParaRPr lang="en-US"/>
          </a:p>
        </p:txBody>
      </p:sp>
      <p:sp>
        <p:nvSpPr>
          <p:cNvPr id="6" name="Footer Placeholder 5"/>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7" name="Slide Number Placeholder 6"/>
          <p:cNvSpPr txBox="1">
            <a:spLocks noGrp="1"/>
          </p:cNvSpPr>
          <p:nvPr>
            <p:ph type="sldNum" sz="quarter" idx="8"/>
          </p:nvPr>
        </p:nvSpPr>
        <p:spPr/>
        <p:txBody>
          <a:bodyPr/>
          <a:lstStyle>
            <a:lvl1pPr>
              <a:defRPr/>
            </a:lvl1pPr>
          </a:lstStyle>
          <a:p>
            <a:pPr lvl="0"/>
            <a:fld id="{84D8532A-7477-4E80-A6E9-8406DAB43637}" type="slidenum">
              <a:t>‹Nº›</a:t>
            </a:fld>
            <a:endParaRPr lang="en-US"/>
          </a:p>
        </p:txBody>
      </p:sp>
    </p:spTree>
    <p:extLst>
      <p:ext uri="{BB962C8B-B14F-4D97-AF65-F5344CB8AC3E}">
        <p14:creationId xmlns:p14="http://schemas.microsoft.com/office/powerpoint/2010/main" val="3701364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pic>
        <p:nvPicPr>
          <p:cNvPr id="2" name="Picture 10" descr="horizon.png"/>
          <p:cNvPicPr>
            <a:picLocks noChangeAspect="1"/>
          </p:cNvPicPr>
          <p:nvPr/>
        </p:nvPicPr>
        <p:blipFill>
          <a:blip r:embed="rId2"/>
          <a:stretch>
            <a:fillRect/>
          </a:stretch>
        </p:blipFill>
        <p:spPr>
          <a:xfrm>
            <a:off x="0" y="0"/>
            <a:ext cx="9144000" cy="6858000"/>
          </a:xfrm>
          <a:prstGeom prst="rect">
            <a:avLst/>
          </a:prstGeom>
          <a:noFill/>
          <a:ln>
            <a:noFill/>
          </a:ln>
        </p:spPr>
      </p:pic>
      <p:sp>
        <p:nvSpPr>
          <p:cNvPr id="3" name="Title 1"/>
          <p:cNvSpPr txBox="1">
            <a:spLocks noGrp="1"/>
          </p:cNvSpPr>
          <p:nvPr>
            <p:ph type="title"/>
          </p:nvPr>
        </p:nvSpPr>
        <p:spPr>
          <a:xfrm>
            <a:off x="609603" y="1447796"/>
            <a:ext cx="2971800" cy="1097280"/>
          </a:xfrm>
        </p:spPr>
        <p:txBody>
          <a:bodyPr/>
          <a:lstStyle>
            <a:lvl1pPr>
              <a:defRPr sz="1800" cap="none">
                <a:solidFill>
                  <a:srgbClr val="DC9E1F"/>
                </a:solidFill>
              </a:defRPr>
            </a:lvl1pPr>
          </a:lstStyle>
          <a:p>
            <a:pPr lvl="0"/>
            <a:r>
              <a:rPr lang="es-ES"/>
              <a:t>Haga clic para modificar el estilo de título del patrón</a:t>
            </a:r>
            <a:endParaRPr lang="en-US"/>
          </a:p>
        </p:txBody>
      </p:sp>
      <p:sp>
        <p:nvSpPr>
          <p:cNvPr id="4" name="Picture Placeholder 2"/>
          <p:cNvSpPr txBox="1">
            <a:spLocks noGrp="1"/>
          </p:cNvSpPr>
          <p:nvPr>
            <p:ph type="pic" idx="1"/>
          </p:nvPr>
        </p:nvSpPr>
        <p:spPr>
          <a:xfrm>
            <a:off x="4657340" y="1447796"/>
            <a:ext cx="3419856" cy="3474720"/>
          </a:xfrm>
        </p:spPr>
        <p:txBody>
          <a:bodyPr anchorCtr="1"/>
          <a:lstStyle>
            <a:lvl1pPr marL="0" indent="0" algn="ctr">
              <a:spcBef>
                <a:spcPts val="500"/>
              </a:spcBef>
              <a:buNone/>
              <a:defRPr sz="2000">
                <a:solidFill>
                  <a:srgbClr val="A6A6A6"/>
                </a:solidFill>
              </a:defRPr>
            </a:lvl1pPr>
          </a:lstStyle>
          <a:p>
            <a:pPr lvl="0"/>
            <a:r>
              <a:rPr lang="es-ES"/>
              <a:t>Haga clic en el icono para agregar una imagen</a:t>
            </a:r>
            <a:endParaRPr lang="en-US"/>
          </a:p>
        </p:txBody>
      </p:sp>
      <p:sp>
        <p:nvSpPr>
          <p:cNvPr id="5" name="Text Placeholder 3"/>
          <p:cNvSpPr txBox="1">
            <a:spLocks noGrp="1"/>
          </p:cNvSpPr>
          <p:nvPr>
            <p:ph type="body" idx="2"/>
          </p:nvPr>
        </p:nvSpPr>
        <p:spPr>
          <a:xfrm>
            <a:off x="609603" y="2547893"/>
            <a:ext cx="2971800" cy="2405109"/>
          </a:xfrm>
        </p:spPr>
        <p:txBody>
          <a:bodyPr tIns="9144"/>
          <a:lstStyle>
            <a:lvl1pPr marL="0" indent="0">
              <a:spcBef>
                <a:spcPts val="300"/>
              </a:spcBef>
              <a:buNone/>
              <a:defRPr sz="1400"/>
            </a:lvl1pPr>
          </a:lstStyle>
          <a:p>
            <a:pPr lvl="0"/>
            <a:r>
              <a:rPr lang="es-ES"/>
              <a:t>Haga clic para modificar el estilo de texto del patrón</a:t>
            </a:r>
          </a:p>
        </p:txBody>
      </p:sp>
      <p:sp>
        <p:nvSpPr>
          <p:cNvPr id="6" name="Date Placeholder 4"/>
          <p:cNvSpPr txBox="1">
            <a:spLocks noGrp="1"/>
          </p:cNvSpPr>
          <p:nvPr>
            <p:ph type="dt" sz="half" idx="7"/>
          </p:nvPr>
        </p:nvSpPr>
        <p:spPr/>
        <p:txBody>
          <a:bodyPr/>
          <a:lstStyle>
            <a:lvl1pPr algn="r">
              <a:defRPr/>
            </a:lvl1pPr>
          </a:lstStyle>
          <a:p>
            <a:pPr lvl="0"/>
            <a:fld id="{4808A507-3813-44C6-B658-F89D370BB44D}" type="datetime1">
              <a:rPr lang="en-US"/>
              <a:pPr lvl="0"/>
              <a:t>2/9/2020</a:t>
            </a:fld>
            <a:endParaRPr lang="en-US"/>
          </a:p>
        </p:txBody>
      </p:sp>
      <p:sp>
        <p:nvSpPr>
          <p:cNvPr id="7" name="Footer Placeholder 5"/>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8" name="Slide Number Placeholder 6"/>
          <p:cNvSpPr txBox="1">
            <a:spLocks noGrp="1"/>
          </p:cNvSpPr>
          <p:nvPr>
            <p:ph type="sldNum" sz="quarter" idx="8"/>
          </p:nvPr>
        </p:nvSpPr>
        <p:spPr/>
        <p:txBody>
          <a:bodyPr/>
          <a:lstStyle>
            <a:lvl1pPr>
              <a:defRPr/>
            </a:lvl1pPr>
          </a:lstStyle>
          <a:p>
            <a:pPr lvl="0"/>
            <a:fld id="{2300F3AD-86FD-41F2-AFED-AFDABD6008C3}" type="slidenum">
              <a:t>‹Nº›</a:t>
            </a:fld>
            <a:endParaRPr lang="en-US"/>
          </a:p>
        </p:txBody>
      </p:sp>
    </p:spTree>
    <p:extLst>
      <p:ext uri="{BB962C8B-B14F-4D97-AF65-F5344CB8AC3E}">
        <p14:creationId xmlns:p14="http://schemas.microsoft.com/office/powerpoint/2010/main" val="2947992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txBox="1">
            <a:spLocks noGrp="1"/>
          </p:cNvSpPr>
          <p:nvPr>
            <p:ph type="dt" sz="half" idx="7"/>
          </p:nvPr>
        </p:nvSpPr>
        <p:spPr/>
        <p:txBody>
          <a:bodyPr/>
          <a:lstStyle>
            <a:lvl1pPr algn="r">
              <a:defRPr/>
            </a:lvl1pPr>
          </a:lstStyle>
          <a:p>
            <a:pPr lvl="0"/>
            <a:fld id="{1AB6F03F-EF0B-4FE2-8AF2-6111ACDF7DAE}" type="datetime1">
              <a:rPr lang="en-US"/>
              <a:pPr lvl="0"/>
              <a:t>2/9/2020</a:t>
            </a:fld>
            <a:endParaRPr lang="en-US"/>
          </a:p>
        </p:txBody>
      </p:sp>
      <p:sp>
        <p:nvSpPr>
          <p:cNvPr id="5" name="Footer Placeholder 4"/>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95329C3C-2548-456E-85F0-D8FC7BFB3FBA}" type="slidenum">
              <a:t>‹Nº›</a:t>
            </a:fld>
            <a:endParaRPr lang="en-US"/>
          </a:p>
        </p:txBody>
      </p:sp>
    </p:spTree>
    <p:extLst>
      <p:ext uri="{BB962C8B-B14F-4D97-AF65-F5344CB8AC3E}">
        <p14:creationId xmlns:p14="http://schemas.microsoft.com/office/powerpoint/2010/main" val="34727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29400" y="274640"/>
            <a:ext cx="2057400" cy="5851529"/>
          </a:xfrm>
        </p:spPr>
        <p:txBody>
          <a:bodyPr vert="eaVert"/>
          <a:lstStyle>
            <a:lvl1pPr>
              <a:defRPr/>
            </a:lvl1pPr>
          </a:lstStyle>
          <a:p>
            <a:pPr lvl="0"/>
            <a:r>
              <a:rPr lang="es-ES"/>
              <a:t>Haga clic para modificar el estilo de título del patrón</a:t>
            </a:r>
            <a:endParaRPr lang="en-US"/>
          </a:p>
        </p:txBody>
      </p:sp>
      <p:sp>
        <p:nvSpPr>
          <p:cNvPr id="3" name="Vertical Text Placeholder 2"/>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txBox="1">
            <a:spLocks noGrp="1"/>
          </p:cNvSpPr>
          <p:nvPr>
            <p:ph type="dt" sz="half" idx="7"/>
          </p:nvPr>
        </p:nvSpPr>
        <p:spPr/>
        <p:txBody>
          <a:bodyPr/>
          <a:lstStyle>
            <a:lvl1pPr algn="r">
              <a:defRPr/>
            </a:lvl1pPr>
          </a:lstStyle>
          <a:p>
            <a:pPr lvl="0"/>
            <a:fld id="{EA603749-927B-4BF3-BC39-C07CEA7DC93D}" type="datetime1">
              <a:rPr lang="en-US"/>
              <a:pPr lvl="0"/>
              <a:t>2/9/2020</a:t>
            </a:fld>
            <a:endParaRPr lang="en-US"/>
          </a:p>
        </p:txBody>
      </p:sp>
      <p:sp>
        <p:nvSpPr>
          <p:cNvPr id="5" name="Footer Placeholder 4"/>
          <p:cNvSpPr txBox="1">
            <a:spLocks noGrp="1"/>
          </p:cNvSpPr>
          <p:nvPr>
            <p:ph type="ftr" sz="quarter" idx="9"/>
          </p:nvPr>
        </p:nvSpPr>
        <p:spPr/>
        <p:txBody>
          <a:bodyPr/>
          <a:lstStyle>
            <a:lvl1pPr algn="l">
              <a:defRPr sz="1000">
                <a:solidFill>
                  <a:srgbClr val="FFFFFF"/>
                </a:solidFill>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EA383622-BDCE-44F4-A058-030375F7D028}" type="slidenum">
              <a:t>‹Nº›</a:t>
            </a:fld>
            <a:endParaRPr lang="en-US"/>
          </a:p>
        </p:txBody>
      </p:sp>
    </p:spTree>
    <p:extLst>
      <p:ext uri="{BB962C8B-B14F-4D97-AF65-F5344CB8AC3E}">
        <p14:creationId xmlns:p14="http://schemas.microsoft.com/office/powerpoint/2010/main" val="80848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383838"/>
            </a:gs>
            <a:gs pos="100000">
              <a:srgbClr val="000000"/>
            </a:gs>
          </a:gsLst>
          <a:lin ang="5400000"/>
        </a:gradFill>
        <a:effectLst/>
      </p:bgPr>
    </p:bg>
    <p:spTree>
      <p:nvGrpSpPr>
        <p:cNvPr id="1" name=""/>
        <p:cNvGrpSpPr/>
        <p:nvPr/>
      </p:nvGrpSpPr>
      <p:grpSpPr>
        <a:xfrm>
          <a:off x="0" y="0"/>
          <a:ext cx="0" cy="0"/>
          <a:chOff x="0" y="0"/>
          <a:chExt cx="0" cy="0"/>
        </a:xfrm>
      </p:grpSpPr>
      <p:pic>
        <p:nvPicPr>
          <p:cNvPr id="2" name="Picture 6" descr="horizon.png"/>
          <p:cNvPicPr>
            <a:picLocks noChangeAspect="1"/>
          </p:cNvPicPr>
          <p:nvPr/>
        </p:nvPicPr>
        <p:blipFill>
          <a:blip r:embed="rId13"/>
          <a:stretch>
            <a:fillRect/>
          </a:stretch>
        </p:blipFill>
        <p:spPr>
          <a:xfrm>
            <a:off x="0" y="0"/>
            <a:ext cx="9144000" cy="6858000"/>
          </a:xfrm>
          <a:prstGeom prst="rect">
            <a:avLst/>
          </a:prstGeom>
          <a:noFill/>
          <a:ln>
            <a:noFill/>
          </a:ln>
        </p:spPr>
      </p:pic>
      <p:sp>
        <p:nvSpPr>
          <p:cNvPr id="3" name="Title Placeholder 1"/>
          <p:cNvSpPr txBox="1">
            <a:spLocks noGrp="1"/>
          </p:cNvSpPr>
          <p:nvPr>
            <p:ph type="title"/>
          </p:nvPr>
        </p:nvSpPr>
        <p:spPr>
          <a:xfrm>
            <a:off x="609603" y="274640"/>
            <a:ext cx="7924803" cy="1143000"/>
          </a:xfrm>
          <a:prstGeom prst="rect">
            <a:avLst/>
          </a:prstGeom>
          <a:noFill/>
          <a:ln>
            <a:noFill/>
          </a:ln>
        </p:spPr>
        <p:txBody>
          <a:bodyPr vert="horz" wrap="square" lIns="91440" tIns="45720" rIns="91440" bIns="45720" anchor="b" anchorCtr="0" compatLnSpc="1"/>
          <a:lstStyle/>
          <a:p>
            <a:pPr lvl="0"/>
            <a:r>
              <a:rPr lang="es-ES"/>
              <a:t>Haga clic para modificar el estilo de título del patrón</a:t>
            </a:r>
            <a:endParaRPr lang="en-US"/>
          </a:p>
        </p:txBody>
      </p:sp>
      <p:sp>
        <p:nvSpPr>
          <p:cNvPr id="4" name="Text Placeholder 2"/>
          <p:cNvSpPr txBox="1">
            <a:spLocks noGrp="1"/>
          </p:cNvSpPr>
          <p:nvPr>
            <p:ph type="body" idx="1"/>
          </p:nvPr>
        </p:nvSpPr>
        <p:spPr>
          <a:xfrm>
            <a:off x="609603" y="1600200"/>
            <a:ext cx="7924803" cy="4525959"/>
          </a:xfrm>
          <a:prstGeom prst="rect">
            <a:avLst/>
          </a:prstGeom>
          <a:noFill/>
          <a:ln>
            <a:noFill/>
          </a:ln>
        </p:spPr>
        <p:txBody>
          <a:bodyPr vert="horz" wrap="square" lIns="91440" tIns="45720" rIns="91440" bIns="45720" anchor="t" anchorCtr="0" compatLnSpc="1"/>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3"/>
          <p:cNvSpPr txBox="1">
            <a:spLocks noGrp="1"/>
          </p:cNvSpPr>
          <p:nvPr>
            <p:ph type="dt" sz="half" idx="2"/>
          </p:nvPr>
        </p:nvSpPr>
        <p:spPr>
          <a:xfrm>
            <a:off x="5715000" y="6356351"/>
            <a:ext cx="1524003"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US" sz="1000" b="0" i="0" u="none" strike="noStrike" kern="1200" cap="none" spc="60" baseline="0">
                <a:solidFill>
                  <a:srgbClr val="FFFFFF"/>
                </a:solidFill>
                <a:uFillTx/>
                <a:latin typeface="Arial Narrow"/>
              </a:defRPr>
            </a:lvl1pPr>
          </a:lstStyle>
          <a:p>
            <a:pPr lvl="0"/>
            <a:fld id="{B1A9D759-4996-461D-881D-2A58A5385BDE}" type="datetime1">
              <a:rPr lang="en-US"/>
              <a:pPr lvl="0"/>
              <a:t>2/9/2020</a:t>
            </a:fld>
            <a:endParaRPr lang="en-US"/>
          </a:p>
        </p:txBody>
      </p:sp>
      <p:sp>
        <p:nvSpPr>
          <p:cNvPr id="6" name="Footer Placeholder 4"/>
          <p:cNvSpPr txBox="1">
            <a:spLocks noGrp="1"/>
          </p:cNvSpPr>
          <p:nvPr>
            <p:ph type="ftr" sz="quarter" idx="3"/>
          </p:nvPr>
        </p:nvSpPr>
        <p:spPr>
          <a:xfrm>
            <a:off x="609603" y="6356351"/>
            <a:ext cx="2895603"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800" b="0" i="0" u="none" strike="noStrike" kern="1200" cap="all" spc="60" baseline="0">
                <a:solidFill>
                  <a:srgbClr val="CC8E60"/>
                </a:solidFill>
                <a:uFillTx/>
                <a:latin typeface="Arial Narrow"/>
              </a:defRPr>
            </a:lvl1pPr>
          </a:lstStyle>
          <a:p>
            <a:pPr lvl="0"/>
            <a:endParaRPr lang="en-US"/>
          </a:p>
        </p:txBody>
      </p:sp>
      <p:sp>
        <p:nvSpPr>
          <p:cNvPr id="7" name="Slide Number Placeholder 5"/>
          <p:cNvSpPr txBox="1">
            <a:spLocks noGrp="1"/>
          </p:cNvSpPr>
          <p:nvPr>
            <p:ph type="sldNum" sz="quarter" idx="4"/>
          </p:nvPr>
        </p:nvSpPr>
        <p:spPr>
          <a:xfrm>
            <a:off x="7543800" y="6356351"/>
            <a:ext cx="99059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US" sz="1100" b="0" i="0" u="none" strike="noStrike" kern="1200" cap="none" spc="0" baseline="0">
                <a:solidFill>
                  <a:srgbClr val="FFFFFF"/>
                </a:solidFill>
                <a:uFillTx/>
                <a:latin typeface="Arial Narrow"/>
              </a:defRPr>
            </a:lvl1pPr>
          </a:lstStyle>
          <a:p>
            <a:pPr lvl="0"/>
            <a:fld id="{5CAA2DCB-973F-4D49-B292-0800137EBE5D}" type="slidenum">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1">
        <a:lnSpc>
          <a:spcPct val="100000"/>
        </a:lnSpc>
        <a:spcBef>
          <a:spcPts val="0"/>
        </a:spcBef>
        <a:spcAft>
          <a:spcPts val="0"/>
        </a:spcAft>
        <a:buNone/>
        <a:tabLst/>
        <a:defRPr lang="es-ES" sz="3000" b="0" i="0" u="none" strike="noStrike" kern="1200" cap="all" spc="50" baseline="0">
          <a:solidFill>
            <a:srgbClr val="FFFFFF"/>
          </a:solidFill>
          <a:uFillTx/>
          <a:latin typeface="Arial Narrow"/>
        </a:defRPr>
      </a:lvl1pPr>
    </p:titleStyle>
    <p:bodyStyle>
      <a:lvl1pPr marL="342900" marR="0" lvl="0" indent="-342900" algn="l" defTabSz="914400" rtl="0" fontAlgn="auto" hangingPunct="1">
        <a:lnSpc>
          <a:spcPct val="100000"/>
        </a:lnSpc>
        <a:spcBef>
          <a:spcPts val="400"/>
        </a:spcBef>
        <a:spcAft>
          <a:spcPts val="600"/>
        </a:spcAft>
        <a:buClr>
          <a:srgbClr val="DC9E1F"/>
        </a:buClr>
        <a:buSzPct val="100000"/>
        <a:buFont typeface="Arial" pitchFamily="34"/>
        <a:buChar char="•"/>
        <a:tabLst/>
        <a:defRPr lang="es-ES" sz="1700" b="0" i="0" u="none" strike="noStrike" kern="1200" cap="none" spc="30" baseline="0">
          <a:solidFill>
            <a:srgbClr val="FFFFFF"/>
          </a:solidFill>
          <a:uFillTx/>
          <a:latin typeface="Arial Narrow"/>
        </a:defRPr>
      </a:lvl1pPr>
      <a:lvl2pPr marL="742950" marR="0" lvl="1" indent="-285750" algn="l" defTabSz="914400" rtl="0" fontAlgn="auto" hangingPunct="1">
        <a:lnSpc>
          <a:spcPct val="100000"/>
        </a:lnSpc>
        <a:spcBef>
          <a:spcPts val="400"/>
        </a:spcBef>
        <a:spcAft>
          <a:spcPts val="600"/>
        </a:spcAft>
        <a:buClr>
          <a:srgbClr val="DC9E1F"/>
        </a:buClr>
        <a:buSzPct val="100000"/>
        <a:buFont typeface="Arial" pitchFamily="34"/>
        <a:buChar char="•"/>
        <a:tabLst/>
        <a:defRPr lang="es-ES" sz="1700" b="0" i="0" u="none" strike="noStrike" kern="1200" cap="none" spc="30" baseline="0">
          <a:solidFill>
            <a:srgbClr val="FFFFFF"/>
          </a:solidFill>
          <a:uFillTx/>
          <a:latin typeface="Arial Narrow"/>
        </a:defRPr>
      </a:lvl2pPr>
      <a:lvl3pPr marL="1143000" marR="0" lvl="2" indent="-228600" algn="l" defTabSz="914400" rtl="0" fontAlgn="auto" hangingPunct="1">
        <a:lnSpc>
          <a:spcPct val="100000"/>
        </a:lnSpc>
        <a:spcBef>
          <a:spcPts val="400"/>
        </a:spcBef>
        <a:spcAft>
          <a:spcPts val="600"/>
        </a:spcAft>
        <a:buClr>
          <a:srgbClr val="DC9E1F"/>
        </a:buClr>
        <a:buSzPct val="100000"/>
        <a:buFont typeface="Arial" pitchFamily="34"/>
        <a:buChar char="•"/>
        <a:tabLst/>
        <a:defRPr lang="es-ES" sz="1700" b="0" i="0" u="none" strike="noStrike" kern="1200" cap="none" spc="30" baseline="0">
          <a:solidFill>
            <a:srgbClr val="FFFFFF"/>
          </a:solidFill>
          <a:uFillTx/>
          <a:latin typeface="Arial Narrow"/>
        </a:defRPr>
      </a:lvl3pPr>
      <a:lvl4pPr marL="1600200" marR="0" lvl="3" indent="-228600" algn="l" defTabSz="914400" rtl="0" fontAlgn="auto" hangingPunct="1">
        <a:lnSpc>
          <a:spcPct val="100000"/>
        </a:lnSpc>
        <a:spcBef>
          <a:spcPts val="400"/>
        </a:spcBef>
        <a:spcAft>
          <a:spcPts val="600"/>
        </a:spcAft>
        <a:buClr>
          <a:srgbClr val="DC9E1F"/>
        </a:buClr>
        <a:buSzPct val="100000"/>
        <a:buFont typeface="Arial" pitchFamily="34"/>
        <a:buChar char="•"/>
        <a:tabLst/>
        <a:defRPr lang="es-ES" sz="1700" b="0" i="0" u="none" strike="noStrike" kern="1200" cap="none" spc="30" baseline="0">
          <a:solidFill>
            <a:srgbClr val="FFFFFF"/>
          </a:solidFill>
          <a:uFillTx/>
          <a:latin typeface="Arial Narrow"/>
        </a:defRPr>
      </a:lvl4pPr>
      <a:lvl5pPr marL="2057400" marR="0" lvl="4" indent="-228600" algn="l" defTabSz="914400" rtl="0" fontAlgn="auto" hangingPunct="1">
        <a:lnSpc>
          <a:spcPct val="100000"/>
        </a:lnSpc>
        <a:spcBef>
          <a:spcPts val="400"/>
        </a:spcBef>
        <a:spcAft>
          <a:spcPts val="600"/>
        </a:spcAft>
        <a:buClr>
          <a:srgbClr val="DC9E1F"/>
        </a:buClr>
        <a:buSzPct val="100000"/>
        <a:buFont typeface="Arial" pitchFamily="34"/>
        <a:buChar char="•"/>
        <a:tabLst/>
        <a:defRPr lang="es-ES" sz="1700" b="0" i="0" u="none" strike="noStrike" kern="1200" cap="none" spc="30" baseline="0">
          <a:solidFill>
            <a:srgbClr val="FFFFFF"/>
          </a:solidFill>
          <a:uFillTx/>
          <a:latin typeface="Arial Narrow"/>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2 Subtítulo"/>
          <p:cNvSpPr txBox="1">
            <a:spLocks noGrp="1"/>
          </p:cNvSpPr>
          <p:nvPr>
            <p:ph type="subTitle" idx="1"/>
          </p:nvPr>
        </p:nvSpPr>
        <p:spPr>
          <a:xfrm>
            <a:off x="1187622" y="2492892"/>
            <a:ext cx="6400800" cy="1752603"/>
          </a:xfrm>
        </p:spPr>
        <p:txBody>
          <a:bodyPr/>
          <a:lstStyle/>
          <a:p>
            <a:pPr lvl="0"/>
            <a:r>
              <a:rPr lang="es-ES" sz="3000" b="1" cap="all" spc="50" dirty="0" smtClean="0">
                <a:solidFill>
                  <a:srgbClr val="FFC000"/>
                </a:solidFill>
              </a:rPr>
              <a:t>(1804 - 1872)</a:t>
            </a:r>
            <a:endParaRPr lang="es-ES" sz="3000" b="1" cap="all" spc="50" dirty="0">
              <a:solidFill>
                <a:srgbClr val="FFC000"/>
              </a:solidFill>
            </a:endParaRPr>
          </a:p>
        </p:txBody>
      </p:sp>
      <p:sp>
        <p:nvSpPr>
          <p:cNvPr id="3" name="1 Título"/>
          <p:cNvSpPr txBox="1">
            <a:spLocks noGrp="1"/>
          </p:cNvSpPr>
          <p:nvPr>
            <p:ph type="ctrTitle"/>
          </p:nvPr>
        </p:nvSpPr>
        <p:spPr>
          <a:xfrm>
            <a:off x="611559" y="908721"/>
            <a:ext cx="7772400" cy="1470026"/>
          </a:xfrm>
        </p:spPr>
        <p:txBody>
          <a:bodyPr/>
          <a:lstStyle/>
          <a:p>
            <a:pPr lvl="0"/>
            <a:r>
              <a:rPr lang="es-ES" sz="3000" b="1" dirty="0">
                <a:solidFill>
                  <a:srgbClr val="FFC000"/>
                </a:solidFill>
              </a:rPr>
              <a:t>Feuerbach</a:t>
            </a:r>
            <a:r>
              <a:rPr lang="es-ES" b="1" dirty="0">
                <a:solidFill>
                  <a:srgbClr val="FFFF00"/>
                </a:solidFill>
              </a:rPr>
              <a:t>, </a:t>
            </a:r>
            <a:r>
              <a:rPr lang="es-ES" sz="3000" b="1" dirty="0">
                <a:solidFill>
                  <a:srgbClr val="FFC000"/>
                </a:solidFill>
              </a:rPr>
              <a:t>Ludwig</a:t>
            </a:r>
            <a:r>
              <a:rPr lang="es-ES" b="1" dirty="0">
                <a:solidFill>
                  <a:srgbClr val="FFFF00"/>
                </a:solidFill>
              </a:rPr>
              <a:t> </a:t>
            </a:r>
            <a:r>
              <a:rPr lang="es-ES" sz="3000" b="1" dirty="0">
                <a:solidFill>
                  <a:srgbClr val="FFC000"/>
                </a:solidFill>
              </a:rPr>
              <a:t>Andreas</a:t>
            </a:r>
          </a:p>
        </p:txBody>
      </p:sp>
      <p:pic>
        <p:nvPicPr>
          <p:cNvPr id="4" name="Picture 2"/>
          <p:cNvPicPr>
            <a:picLocks noChangeAspect="1"/>
          </p:cNvPicPr>
          <p:nvPr/>
        </p:nvPicPr>
        <p:blipFill>
          <a:blip r:embed="rId4"/>
          <a:srcRect/>
          <a:stretch>
            <a:fillRect/>
          </a:stretch>
        </p:blipFill>
        <p:spPr>
          <a:xfrm>
            <a:off x="3563343" y="3861044"/>
            <a:ext cx="2160242" cy="2466283"/>
          </a:xfrm>
          <a:prstGeom prst="rect">
            <a:avLst/>
          </a:prstGeom>
          <a:noFill/>
          <a:ln>
            <a:noFill/>
          </a:ln>
        </p:spPr>
      </p:pic>
      <p:pic>
        <p:nvPicPr>
          <p:cNvPr id="5" name="7years -lukas graham (LYRIC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1520" y="476672"/>
            <a:ext cx="609600" cy="609600"/>
          </a:xfrm>
          <a:prstGeom prst="rect">
            <a:avLst/>
          </a:prstGeom>
        </p:spPr>
      </p:pic>
    </p:spTree>
  </p:cSld>
  <p:clrMapOvr>
    <a:masterClrMapping/>
  </p:clrMapOvr>
  <p:transition spd="slow" advTm="1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75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par>
                          <p:cTn id="18" fill="hold">
                            <p:stCondLst>
                              <p:cond delay="1000"/>
                            </p:stCondLst>
                            <p:childTnLst>
                              <p:par>
                                <p:cTn id="19" presetID="1" presetClass="mediacall" presetSubtype="0" fill="hold" nodeType="afterEffect">
                                  <p:stCondLst>
                                    <p:cond delay="0"/>
                                  </p:stCondLst>
                                  <p:childTnLst>
                                    <p:cmd type="call" cmd="playFrom(0.0)">
                                      <p:cBhvr>
                                        <p:cTn id="2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1" fill="hold" display="0">
                  <p:stCondLst>
                    <p:cond delay="indefinite"/>
                  </p:stCondLst>
                  <p:endCondLst>
                    <p:cond evt="onStopAudio" delay="0">
                      <p:tgtEl>
                        <p:sldTgt/>
                      </p:tgtEl>
                    </p:cond>
                  </p:endCondLst>
                </p:cTn>
                <p:tgtEl>
                  <p:spTgt spid="5"/>
                </p:tgtEl>
              </p:cMediaNode>
            </p:audio>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1 Título"/>
          <p:cNvSpPr txBox="1">
            <a:spLocks noGrp="1"/>
          </p:cNvSpPr>
          <p:nvPr>
            <p:ph type="title"/>
          </p:nvPr>
        </p:nvSpPr>
        <p:spPr/>
        <p:txBody>
          <a:bodyPr anchorCtr="1"/>
          <a:lstStyle/>
          <a:p>
            <a:pPr lvl="0" algn="ctr"/>
            <a:r>
              <a:rPr lang="es-ES" b="1" dirty="0">
                <a:solidFill>
                  <a:srgbClr val="FFC000"/>
                </a:solidFill>
              </a:rPr>
              <a:t>Índice</a:t>
            </a:r>
          </a:p>
        </p:txBody>
      </p:sp>
      <p:sp>
        <p:nvSpPr>
          <p:cNvPr id="3" name="2 Marcador de contenido"/>
          <p:cNvSpPr txBox="1">
            <a:spLocks noGrp="1"/>
          </p:cNvSpPr>
          <p:nvPr>
            <p:ph idx="1"/>
          </p:nvPr>
        </p:nvSpPr>
        <p:spPr/>
        <p:txBody>
          <a:bodyPr/>
          <a:lstStyle/>
          <a:p>
            <a:pPr lvl="1">
              <a:buFont typeface="Calibri"/>
              <a:buAutoNum type="arabicPeriod"/>
            </a:pPr>
            <a:r>
              <a:rPr lang="es-ES" b="1" dirty="0" err="1"/>
              <a:t>Biografia</a:t>
            </a:r>
            <a:endParaRPr lang="es-ES" b="1" dirty="0"/>
          </a:p>
          <a:p>
            <a:pPr lvl="1">
              <a:buFont typeface="Calibri"/>
              <a:buAutoNum type="arabicPeriod"/>
            </a:pPr>
            <a:r>
              <a:rPr lang="es-ES" b="1" dirty="0" smtClean="0"/>
              <a:t>Influencia</a:t>
            </a:r>
          </a:p>
          <a:p>
            <a:pPr lvl="1">
              <a:buFont typeface="Calibri"/>
              <a:buAutoNum type="arabicPeriod"/>
            </a:pPr>
            <a:r>
              <a:rPr lang="es-ES" b="1" dirty="0" smtClean="0"/>
              <a:t>Posterior</a:t>
            </a:r>
            <a:endParaRPr lang="es-ES" b="1" dirty="0"/>
          </a:p>
          <a:p>
            <a:pPr lvl="1">
              <a:buFont typeface="Calibri"/>
              <a:buAutoNum type="arabicPeriod"/>
            </a:pPr>
            <a:r>
              <a:rPr lang="es-ES" b="1" dirty="0" smtClean="0"/>
              <a:t>Teorías</a:t>
            </a:r>
            <a:endParaRPr lang="es-ES" b="1" dirty="0"/>
          </a:p>
          <a:p>
            <a:pPr lvl="1">
              <a:buFont typeface="Calibri"/>
              <a:buAutoNum type="arabicPeriod"/>
            </a:pPr>
            <a:r>
              <a:rPr lang="es-ES" b="1" dirty="0" smtClean="0"/>
              <a:t>Obras </a:t>
            </a:r>
            <a:r>
              <a:rPr lang="es-ES" b="1" dirty="0" smtClean="0"/>
              <a:t>importantes</a:t>
            </a:r>
          </a:p>
          <a:p>
            <a:pPr lvl="1">
              <a:buFont typeface="Calibri"/>
              <a:buAutoNum type="arabicPeriod"/>
            </a:pPr>
            <a:r>
              <a:rPr lang="es-ES" b="1" dirty="0" smtClean="0"/>
              <a:t>Valoraciones de sus libros</a:t>
            </a:r>
          </a:p>
          <a:p>
            <a:pPr lvl="1">
              <a:buFont typeface="Calibri"/>
              <a:buAutoNum type="arabicPeriod"/>
            </a:pPr>
            <a:r>
              <a:rPr lang="es-ES" b="1" dirty="0" smtClean="0"/>
              <a:t>La tesis sobre Feuerbach de Karl Marx</a:t>
            </a:r>
          </a:p>
          <a:p>
            <a:pPr lvl="1">
              <a:buFont typeface="Calibri"/>
              <a:buAutoNum type="arabicPeriod"/>
            </a:pPr>
            <a:r>
              <a:rPr lang="es-ES" b="1" dirty="0" smtClean="0"/>
              <a:t>Frase más célebre</a:t>
            </a:r>
          </a:p>
          <a:p>
            <a:pPr lvl="1">
              <a:buFont typeface="Calibri"/>
              <a:buAutoNum type="arabicPeriod"/>
            </a:pPr>
            <a:endParaRPr lang="es-ES" b="1" dirty="0" smtClean="0"/>
          </a:p>
          <a:p>
            <a:pPr lvl="1">
              <a:buFont typeface="Calibri"/>
              <a:buAutoNum type="arabicPeriod"/>
            </a:pPr>
            <a:endParaRPr lang="es-ES" b="1" dirty="0" smtClean="0"/>
          </a:p>
          <a:p>
            <a:pPr lvl="1">
              <a:buFont typeface="Calibri"/>
              <a:buAutoNum type="arabicPeriod"/>
            </a:pPr>
            <a:endParaRPr lang="es-ES" b="1" dirty="0" smtClean="0"/>
          </a:p>
          <a:p>
            <a:pPr lvl="1">
              <a:buFont typeface="Calibri"/>
              <a:buAutoNum type="arabicPeriod"/>
            </a:pPr>
            <a:endParaRPr lang="es-ES" b="1" dirty="0"/>
          </a:p>
          <a:p>
            <a:pPr lvl="0"/>
            <a:endParaRPr lang="es-ES" dirty="0"/>
          </a:p>
          <a:p>
            <a:pPr lvl="0"/>
            <a:endParaRPr lang="es-ES" dirty="0"/>
          </a:p>
          <a:p>
            <a:pPr lvl="0"/>
            <a:endParaRPr lang="es-ES" dirty="0"/>
          </a:p>
          <a:p>
            <a:pPr marL="0" lvl="0" indent="0">
              <a:buNone/>
            </a:pPr>
            <a:endParaRPr lang="es-ES" dirty="0"/>
          </a:p>
          <a:p>
            <a:pPr lvl="0"/>
            <a:endParaRPr lang="es-ES" dirty="0"/>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p:stCondLst>
                                            <p:cond delay="0"/>
                                          </p:stCondLst>
                                        </p:cTn>
                                        <p:tgtEl>
                                          <p:spTgt spid="2"/>
                                        </p:tgtEl>
                                        <p:attrNameLst>
                                          <p:attrName>ppt_y</p:attrName>
                                        </p:attrNameLst>
                                      </p:cBhvr>
                                      <p:tavLst>
                                        <p:tav tm="0" fmla="#ppt_y-sin(pi*$)/3">
                                          <p:val>
                                            <p:strVal val="0,5"/>
                                          </p:val>
                                        </p:tav>
                                        <p:tav tm="100000">
                                          <p:val>
                                            <p:strVal val="1"/>
                                          </p:val>
                                        </p:tav>
                                      </p:tavLst>
                                    </p:anim>
                                    <p:anim calcmode="lin" valueType="num">
                                      <p:cBhvr>
                                        <p:cTn id="10" dur="664">
                                          <p:stCondLst>
                                            <p:cond delay="664"/>
                                          </p:stCondLst>
                                        </p:cTn>
                                        <p:tgtEl>
                                          <p:spTgt spid="2"/>
                                        </p:tgtEl>
                                        <p:attrNameLst>
                                          <p:attrName>ppt_y</p:attrName>
                                        </p:attrNameLst>
                                      </p:cBhvr>
                                      <p:tavLst>
                                        <p:tav tm="0" fmla="#ppt_y-sin(pi*$)/9">
                                          <p:val>
                                            <p:strVal val="0"/>
                                          </p:val>
                                        </p:tav>
                                        <p:tav tm="100000">
                                          <p:val>
                                            <p:strVal val="1"/>
                                          </p:val>
                                        </p:tav>
                                      </p:tavLst>
                                    </p:anim>
                                    <p:anim calcmode="lin" valueType="num">
                                      <p:cBhvr>
                                        <p:cTn id="11" dur="332">
                                          <p:stCondLst>
                                            <p:cond delay="1324"/>
                                          </p:stCondLst>
                                        </p:cTn>
                                        <p:tgtEl>
                                          <p:spTgt spid="2"/>
                                        </p:tgtEl>
                                        <p:attrNameLst>
                                          <p:attrName>ppt_y</p:attrName>
                                        </p:attrNameLst>
                                      </p:cBhvr>
                                      <p:tavLst>
                                        <p:tav tm="0" fmla="#ppt_y-sin(pi*$)/27">
                                          <p:val>
                                            <p:strVal val="0"/>
                                          </p:val>
                                        </p:tav>
                                        <p:tav tm="100000">
                                          <p:val>
                                            <p:strVal val="1"/>
                                          </p:val>
                                        </p:tav>
                                      </p:tavLst>
                                    </p:anim>
                                    <p:anim calcmode="lin" valueType="num">
                                      <p:cBhvr>
                                        <p:cTn id="12" dur="164">
                                          <p:stCondLst>
                                            <p:cond delay="1656"/>
                                          </p:stCondLst>
                                        </p:cTn>
                                        <p:tgtEl>
                                          <p:spTgt spid="2"/>
                                        </p:tgtEl>
                                        <p:attrNameLst>
                                          <p:attrName>ppt_y</p:attrName>
                                        </p:attrNameLst>
                                      </p:cBhvr>
                                      <p:tavLst>
                                        <p:tav tm="0" fmla="#ppt_y-sin(pi*$)/81">
                                          <p:val>
                                            <p:strVal val="0"/>
                                          </p:val>
                                        </p:tav>
                                        <p:tav tm="100000">
                                          <p:val>
                                            <p:strVal val="1"/>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75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75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75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75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75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75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7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1 Título"/>
          <p:cNvSpPr txBox="1">
            <a:spLocks noGrp="1"/>
          </p:cNvSpPr>
          <p:nvPr>
            <p:ph type="title"/>
          </p:nvPr>
        </p:nvSpPr>
        <p:spPr/>
        <p:txBody>
          <a:bodyPr anchorCtr="1"/>
          <a:lstStyle/>
          <a:p>
            <a:pPr lvl="0" algn="ctr"/>
            <a:r>
              <a:rPr lang="es-ES" b="1" dirty="0">
                <a:solidFill>
                  <a:srgbClr val="FFC000"/>
                </a:solidFill>
              </a:rPr>
              <a:t>Biografía</a:t>
            </a:r>
          </a:p>
        </p:txBody>
      </p:sp>
      <p:sp>
        <p:nvSpPr>
          <p:cNvPr id="3" name="2 Marcador de contenido"/>
          <p:cNvSpPr txBox="1">
            <a:spLocks noGrp="1"/>
          </p:cNvSpPr>
          <p:nvPr>
            <p:ph idx="1"/>
          </p:nvPr>
        </p:nvSpPr>
        <p:spPr/>
        <p:txBody>
          <a:bodyPr/>
          <a:lstStyle/>
          <a:p>
            <a:pPr lvl="0" algn="just"/>
            <a:r>
              <a:rPr lang="es-ES" dirty="0"/>
              <a:t>Nació en </a:t>
            </a:r>
            <a:r>
              <a:rPr lang="es-ES" dirty="0" err="1"/>
              <a:t>Landshut</a:t>
            </a:r>
            <a:r>
              <a:rPr lang="es-ES" dirty="0"/>
              <a:t>, Alemania, el 28 de julio de 1804.</a:t>
            </a:r>
          </a:p>
          <a:p>
            <a:pPr lvl="0" algn="just"/>
            <a:r>
              <a:rPr lang="es-ES" dirty="0"/>
              <a:t>Fue un filosofo alemán, antropólogo, biólogo y crítico de la religión.</a:t>
            </a:r>
          </a:p>
          <a:p>
            <a:pPr lvl="0" algn="just"/>
            <a:r>
              <a:rPr lang="es-ES" dirty="0"/>
              <a:t>Hijo de Paul Johann </a:t>
            </a:r>
            <a:r>
              <a:rPr lang="es-ES" dirty="0" err="1"/>
              <a:t>Anselm</a:t>
            </a:r>
            <a:r>
              <a:rPr lang="es-ES" dirty="0"/>
              <a:t>, von </a:t>
            </a:r>
            <a:r>
              <a:rPr lang="es-ES" dirty="0" err="1"/>
              <a:t>Feurbach</a:t>
            </a:r>
            <a:r>
              <a:rPr lang="es-ES" dirty="0"/>
              <a:t>.</a:t>
            </a:r>
          </a:p>
          <a:p>
            <a:pPr lvl="0" algn="just"/>
            <a:r>
              <a:rPr lang="es-ES" dirty="0"/>
              <a:t>Estudió </a:t>
            </a:r>
            <a:r>
              <a:rPr lang="es-ES" dirty="0" err="1"/>
              <a:t>teologia</a:t>
            </a:r>
            <a:r>
              <a:rPr lang="es-ES" dirty="0"/>
              <a:t> en Berlín. </a:t>
            </a:r>
          </a:p>
          <a:p>
            <a:pPr lvl="0" algn="just"/>
            <a:r>
              <a:rPr lang="es-ES" sz="1800" dirty="0" err="1"/>
              <a:t>Rechenberg</a:t>
            </a:r>
            <a:r>
              <a:rPr lang="es-ES" sz="1800" dirty="0"/>
              <a:t>, Alemania, 13 de septiembre de 1872)</a:t>
            </a:r>
          </a:p>
        </p:txBody>
      </p:sp>
    </p:spTree>
  </p:cSld>
  <p:clrMapOvr>
    <a:masterClrMapping/>
  </p:clrMapOvr>
  <mc:AlternateContent xmlns:mc="http://schemas.openxmlformats.org/markup-compatibility/2006" xmlns:p14="http://schemas.microsoft.com/office/powerpoint/2010/main">
    <mc:Choice Requires="p14">
      <p:transition spd="slow" p14:dur="125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p:stCondLst>
                                            <p:cond delay="0"/>
                                          </p:stCondLst>
                                        </p:cTn>
                                        <p:tgtEl>
                                          <p:spTgt spid="2"/>
                                        </p:tgtEl>
                                        <p:attrNameLst>
                                          <p:attrName>ppt_y</p:attrName>
                                        </p:attrNameLst>
                                      </p:cBhvr>
                                      <p:tavLst>
                                        <p:tav tm="0" fmla="#ppt_y-sin(pi*$)/3">
                                          <p:val>
                                            <p:strVal val="0,5"/>
                                          </p:val>
                                        </p:tav>
                                        <p:tav tm="100000">
                                          <p:val>
                                            <p:strVal val="1"/>
                                          </p:val>
                                        </p:tav>
                                      </p:tavLst>
                                    </p:anim>
                                    <p:anim calcmode="lin" valueType="num">
                                      <p:cBhvr>
                                        <p:cTn id="10" dur="664">
                                          <p:stCondLst>
                                            <p:cond delay="664"/>
                                          </p:stCondLst>
                                        </p:cTn>
                                        <p:tgtEl>
                                          <p:spTgt spid="2"/>
                                        </p:tgtEl>
                                        <p:attrNameLst>
                                          <p:attrName>ppt_y</p:attrName>
                                        </p:attrNameLst>
                                      </p:cBhvr>
                                      <p:tavLst>
                                        <p:tav tm="0" fmla="#ppt_y-sin(pi*$)/9">
                                          <p:val>
                                            <p:strVal val="0"/>
                                          </p:val>
                                        </p:tav>
                                        <p:tav tm="100000">
                                          <p:val>
                                            <p:strVal val="1"/>
                                          </p:val>
                                        </p:tav>
                                      </p:tavLst>
                                    </p:anim>
                                    <p:anim calcmode="lin" valueType="num">
                                      <p:cBhvr>
                                        <p:cTn id="11" dur="332">
                                          <p:stCondLst>
                                            <p:cond delay="1324"/>
                                          </p:stCondLst>
                                        </p:cTn>
                                        <p:tgtEl>
                                          <p:spTgt spid="2"/>
                                        </p:tgtEl>
                                        <p:attrNameLst>
                                          <p:attrName>ppt_y</p:attrName>
                                        </p:attrNameLst>
                                      </p:cBhvr>
                                      <p:tavLst>
                                        <p:tav tm="0" fmla="#ppt_y-sin(pi*$)/27">
                                          <p:val>
                                            <p:strVal val="0"/>
                                          </p:val>
                                        </p:tav>
                                        <p:tav tm="100000">
                                          <p:val>
                                            <p:strVal val="1"/>
                                          </p:val>
                                        </p:tav>
                                      </p:tavLst>
                                    </p:anim>
                                    <p:anim calcmode="lin" valueType="num">
                                      <p:cBhvr>
                                        <p:cTn id="12" dur="164">
                                          <p:stCondLst>
                                            <p:cond delay="1656"/>
                                          </p:stCondLst>
                                        </p:cTn>
                                        <p:tgtEl>
                                          <p:spTgt spid="2"/>
                                        </p:tgtEl>
                                        <p:attrNameLst>
                                          <p:attrName>ppt_y</p:attrName>
                                        </p:attrNameLst>
                                      </p:cBhvr>
                                      <p:tavLst>
                                        <p:tav tm="0" fmla="#ppt_y-sin(pi*$)/81">
                                          <p:val>
                                            <p:strVal val="0"/>
                                          </p:val>
                                        </p:tav>
                                        <p:tav tm="100000">
                                          <p:val>
                                            <p:strVal val="1"/>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50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50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50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50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50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1 Título"/>
          <p:cNvSpPr txBox="1">
            <a:spLocks noGrp="1"/>
          </p:cNvSpPr>
          <p:nvPr>
            <p:ph type="title"/>
          </p:nvPr>
        </p:nvSpPr>
        <p:spPr/>
        <p:txBody>
          <a:bodyPr anchorCtr="1"/>
          <a:lstStyle/>
          <a:p>
            <a:pPr lvl="0" algn="ctr"/>
            <a:r>
              <a:rPr lang="es-ES" b="1" dirty="0">
                <a:solidFill>
                  <a:srgbClr val="FFC000"/>
                </a:solidFill>
              </a:rPr>
              <a:t>Influencia</a:t>
            </a:r>
          </a:p>
        </p:txBody>
      </p:sp>
      <p:sp>
        <p:nvSpPr>
          <p:cNvPr id="3" name="2 Marcador de contenido"/>
          <p:cNvSpPr txBox="1">
            <a:spLocks noGrp="1"/>
          </p:cNvSpPr>
          <p:nvPr>
            <p:ph idx="1"/>
          </p:nvPr>
        </p:nvSpPr>
        <p:spPr/>
        <p:txBody>
          <a:bodyPr/>
          <a:lstStyle/>
          <a:p>
            <a:pPr lvl="0" algn="just"/>
            <a:r>
              <a:rPr lang="es-ES" dirty="0"/>
              <a:t>Fue discípulo de Hegel en Berlín y al principio estuvo muy influenciado por él, pero </a:t>
            </a:r>
            <a:r>
              <a:rPr lang="es-ES" dirty="0" err="1"/>
              <a:t>rapidamente</a:t>
            </a:r>
            <a:r>
              <a:rPr lang="es-ES" dirty="0"/>
              <a:t> criticó la ideología del que había sido mu mentor, siguiendo dos </a:t>
            </a:r>
            <a:r>
              <a:rPr lang="es-ES" dirty="0" smtClean="0"/>
              <a:t>ejes </a:t>
            </a:r>
            <a:r>
              <a:rPr lang="es-ES" dirty="0"/>
              <a:t>que fueron la base de </a:t>
            </a:r>
            <a:r>
              <a:rPr lang="es-ES" dirty="0" err="1"/>
              <a:t>supensamiento</a:t>
            </a:r>
            <a:r>
              <a:rPr lang="es-ES" dirty="0"/>
              <a:t>:</a:t>
            </a:r>
          </a:p>
          <a:p>
            <a:pPr lvl="3" algn="just">
              <a:buFont typeface="Courier New" pitchFamily="49"/>
              <a:buChar char="o"/>
            </a:pPr>
            <a:r>
              <a:rPr lang="es-ES" i="1" dirty="0"/>
              <a:t>La concepción antropológica de toda religión.</a:t>
            </a:r>
          </a:p>
          <a:p>
            <a:pPr lvl="3" algn="just">
              <a:buFont typeface="Courier New" pitchFamily="49"/>
              <a:buChar char="o"/>
            </a:pPr>
            <a:r>
              <a:rPr lang="es-ES" dirty="0" smtClean="0"/>
              <a:t>La </a:t>
            </a:r>
            <a:r>
              <a:rPr lang="es-ES" i="1" dirty="0"/>
              <a:t>crítica materialista de todo pensamiento especulativo.</a:t>
            </a:r>
          </a:p>
          <a:p>
            <a:pPr lvl="0" algn="just"/>
            <a:r>
              <a:rPr lang="es-ES" dirty="0" smtClean="0"/>
              <a:t>Su carácter crítico sobre la religión no le permitió ejercer la docencia hasta la revolución de 1848, cuando, reclamado por sus alumnos de Heidelberg, profesó durante un semestre su teoría de la religión.</a:t>
            </a:r>
            <a:endParaRPr lang="es-ES" i="1" dirty="0" smtClean="0"/>
          </a:p>
          <a:p>
            <a:pPr lvl="0" algn="just"/>
            <a:endParaRPr lang="es-ES" dirty="0"/>
          </a:p>
          <a:p>
            <a:pPr lvl="3" algn="just">
              <a:buFont typeface="Courier New" pitchFamily="49"/>
              <a:buChar char="o"/>
            </a:pPr>
            <a:endParaRPr lang="es-ES" dirty="0"/>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p:stCondLst>
                                            <p:cond delay="0"/>
                                          </p:stCondLst>
                                        </p:cTn>
                                        <p:tgtEl>
                                          <p:spTgt spid="2"/>
                                        </p:tgtEl>
                                        <p:attrNameLst>
                                          <p:attrName>ppt_y</p:attrName>
                                        </p:attrNameLst>
                                      </p:cBhvr>
                                      <p:tavLst>
                                        <p:tav tm="0" fmla="#ppt_y-sin(pi*$)/3">
                                          <p:val>
                                            <p:strVal val="0,5"/>
                                          </p:val>
                                        </p:tav>
                                        <p:tav tm="100000">
                                          <p:val>
                                            <p:strVal val="1"/>
                                          </p:val>
                                        </p:tav>
                                      </p:tavLst>
                                    </p:anim>
                                    <p:anim calcmode="lin" valueType="num">
                                      <p:cBhvr>
                                        <p:cTn id="10" dur="664">
                                          <p:stCondLst>
                                            <p:cond delay="664"/>
                                          </p:stCondLst>
                                        </p:cTn>
                                        <p:tgtEl>
                                          <p:spTgt spid="2"/>
                                        </p:tgtEl>
                                        <p:attrNameLst>
                                          <p:attrName>ppt_y</p:attrName>
                                        </p:attrNameLst>
                                      </p:cBhvr>
                                      <p:tavLst>
                                        <p:tav tm="0" fmla="#ppt_y-sin(pi*$)/9">
                                          <p:val>
                                            <p:strVal val="0"/>
                                          </p:val>
                                        </p:tav>
                                        <p:tav tm="100000">
                                          <p:val>
                                            <p:strVal val="1"/>
                                          </p:val>
                                        </p:tav>
                                      </p:tavLst>
                                    </p:anim>
                                    <p:anim calcmode="lin" valueType="num">
                                      <p:cBhvr>
                                        <p:cTn id="11" dur="332">
                                          <p:stCondLst>
                                            <p:cond delay="1324"/>
                                          </p:stCondLst>
                                        </p:cTn>
                                        <p:tgtEl>
                                          <p:spTgt spid="2"/>
                                        </p:tgtEl>
                                        <p:attrNameLst>
                                          <p:attrName>ppt_y</p:attrName>
                                        </p:attrNameLst>
                                      </p:cBhvr>
                                      <p:tavLst>
                                        <p:tav tm="0" fmla="#ppt_y-sin(pi*$)/27">
                                          <p:val>
                                            <p:strVal val="0"/>
                                          </p:val>
                                        </p:tav>
                                        <p:tav tm="100000">
                                          <p:val>
                                            <p:strVal val="1"/>
                                          </p:val>
                                        </p:tav>
                                      </p:tavLst>
                                    </p:anim>
                                    <p:anim calcmode="lin" valueType="num">
                                      <p:cBhvr>
                                        <p:cTn id="12" dur="164">
                                          <p:stCondLst>
                                            <p:cond delay="1656"/>
                                          </p:stCondLst>
                                        </p:cTn>
                                        <p:tgtEl>
                                          <p:spTgt spid="2"/>
                                        </p:tgtEl>
                                        <p:attrNameLst>
                                          <p:attrName>ppt_y</p:attrName>
                                        </p:attrNameLst>
                                      </p:cBhvr>
                                      <p:tavLst>
                                        <p:tav tm="0" fmla="#ppt_y-sin(pi*$)/81">
                                          <p:val>
                                            <p:strVal val="0"/>
                                          </p:val>
                                        </p:tav>
                                        <p:tav tm="100000">
                                          <p:val>
                                            <p:strVal val="1"/>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75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3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100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1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100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up)">
                                      <p:cBhvr>
                                        <p:cTn id="27" dur="1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100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up)">
                                      <p:cBhvr>
                                        <p:cTn id="32" dur="4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1 Marcador de contenido"/>
          <p:cNvSpPr txBox="1">
            <a:spLocks noGrp="1"/>
          </p:cNvSpPr>
          <p:nvPr>
            <p:ph type="body" idx="1"/>
          </p:nvPr>
        </p:nvSpPr>
        <p:spPr>
          <a:xfrm>
            <a:off x="3563892" y="2276874"/>
            <a:ext cx="2304260" cy="360035"/>
          </a:xfrm>
        </p:spPr>
        <p:txBody>
          <a:bodyPr anchor="t"/>
          <a:lstStyle/>
          <a:p>
            <a:pPr lvl="0"/>
            <a:r>
              <a:rPr lang="es-ES">
                <a:solidFill>
                  <a:srgbClr val="FFFFFF"/>
                </a:solidFill>
              </a:rPr>
              <a:t>Los jóvenes hegelianos.</a:t>
            </a:r>
          </a:p>
          <a:p>
            <a:pPr marL="342900" lvl="0" indent="-342900">
              <a:buChar char="•"/>
            </a:pPr>
            <a:endParaRPr lang="es-ES">
              <a:solidFill>
                <a:srgbClr val="FFFFFF"/>
              </a:solidFill>
            </a:endParaRPr>
          </a:p>
        </p:txBody>
      </p:sp>
      <p:sp>
        <p:nvSpPr>
          <p:cNvPr id="3" name="3 Título"/>
          <p:cNvSpPr txBox="1">
            <a:spLocks noGrp="1"/>
          </p:cNvSpPr>
          <p:nvPr>
            <p:ph type="title"/>
          </p:nvPr>
        </p:nvSpPr>
        <p:spPr>
          <a:xfrm>
            <a:off x="672596" y="476667"/>
            <a:ext cx="7924803" cy="580927"/>
          </a:xfrm>
        </p:spPr>
        <p:txBody>
          <a:bodyPr anchorCtr="1"/>
          <a:lstStyle/>
          <a:p>
            <a:pPr lvl="0" algn="ctr"/>
            <a:r>
              <a:rPr lang="es-ES" b="1">
                <a:solidFill>
                  <a:srgbClr val="FFC000"/>
                </a:solidFill>
              </a:rPr>
              <a:t>Posterior</a:t>
            </a:r>
          </a:p>
        </p:txBody>
      </p:sp>
      <p:sp>
        <p:nvSpPr>
          <p:cNvPr id="4" name="4 Marcador de texto"/>
          <p:cNvSpPr txBox="1">
            <a:spLocks noGrp="1"/>
          </p:cNvSpPr>
          <p:nvPr>
            <p:ph type="body" idx="3"/>
          </p:nvPr>
        </p:nvSpPr>
        <p:spPr>
          <a:xfrm>
            <a:off x="4121950" y="1196748"/>
            <a:ext cx="1188134" cy="430654"/>
          </a:xfrm>
        </p:spPr>
        <p:txBody>
          <a:bodyPr/>
          <a:lstStyle/>
          <a:p>
            <a:pPr lvl="0"/>
            <a:r>
              <a:rPr lang="es-ES" dirty="0">
                <a:solidFill>
                  <a:srgbClr val="FFFFFF"/>
                </a:solidFill>
              </a:rPr>
              <a:t>Influenció a</a:t>
            </a:r>
          </a:p>
        </p:txBody>
      </p:sp>
      <p:cxnSp>
        <p:nvCxnSpPr>
          <p:cNvPr id="5" name="7 Conector recto de flecha"/>
          <p:cNvCxnSpPr/>
          <p:nvPr/>
        </p:nvCxnSpPr>
        <p:spPr>
          <a:xfrm>
            <a:off x="4716017" y="1627412"/>
            <a:ext cx="0" cy="649462"/>
          </a:xfrm>
          <a:prstGeom prst="straightConnector1">
            <a:avLst/>
          </a:prstGeom>
          <a:noFill/>
          <a:ln w="9528">
            <a:solidFill>
              <a:srgbClr val="4A7EBB"/>
            </a:solidFill>
            <a:prstDash val="solid"/>
            <a:tailEnd type="arrow"/>
          </a:ln>
        </p:spPr>
      </p:cxnSp>
      <p:cxnSp>
        <p:nvCxnSpPr>
          <p:cNvPr id="6" name="9 Conector recto"/>
          <p:cNvCxnSpPr/>
          <p:nvPr/>
        </p:nvCxnSpPr>
        <p:spPr>
          <a:xfrm>
            <a:off x="1043604" y="1952143"/>
            <a:ext cx="6768755" cy="0"/>
          </a:xfrm>
          <a:prstGeom prst="straightConnector1">
            <a:avLst/>
          </a:prstGeom>
          <a:noFill/>
          <a:ln w="9528">
            <a:solidFill>
              <a:srgbClr val="4A7EBB"/>
            </a:solidFill>
            <a:prstDash val="solid"/>
          </a:ln>
        </p:spPr>
      </p:cxnSp>
      <p:cxnSp>
        <p:nvCxnSpPr>
          <p:cNvPr id="7" name="15 Conector recto de flecha"/>
          <p:cNvCxnSpPr/>
          <p:nvPr/>
        </p:nvCxnSpPr>
        <p:spPr>
          <a:xfrm>
            <a:off x="1043604" y="1952143"/>
            <a:ext cx="0" cy="1044812"/>
          </a:xfrm>
          <a:prstGeom prst="straightConnector1">
            <a:avLst/>
          </a:prstGeom>
          <a:noFill/>
          <a:ln w="9528">
            <a:solidFill>
              <a:srgbClr val="4A7EBB"/>
            </a:solidFill>
            <a:prstDash val="solid"/>
            <a:tailEnd type="arrow"/>
          </a:ln>
        </p:spPr>
      </p:cxnSp>
      <p:cxnSp>
        <p:nvCxnSpPr>
          <p:cNvPr id="8" name="18 Conector recto de flecha"/>
          <p:cNvCxnSpPr/>
          <p:nvPr/>
        </p:nvCxnSpPr>
        <p:spPr>
          <a:xfrm>
            <a:off x="7812359" y="1952143"/>
            <a:ext cx="0" cy="1044812"/>
          </a:xfrm>
          <a:prstGeom prst="straightConnector1">
            <a:avLst/>
          </a:prstGeom>
          <a:noFill/>
          <a:ln w="9528">
            <a:solidFill>
              <a:srgbClr val="4A7EBB"/>
            </a:solidFill>
            <a:prstDash val="solid"/>
            <a:tailEnd type="arrow"/>
          </a:ln>
        </p:spPr>
      </p:cxnSp>
      <p:sp>
        <p:nvSpPr>
          <p:cNvPr id="9" name="20 CuadroTexto"/>
          <p:cNvSpPr txBox="1"/>
          <p:nvPr/>
        </p:nvSpPr>
        <p:spPr>
          <a:xfrm>
            <a:off x="672596" y="3078428"/>
            <a:ext cx="756080" cy="36933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a:solidFill>
                  <a:srgbClr val="FFFFFF"/>
                </a:solidFill>
                <a:uFillTx/>
                <a:latin typeface="Arial Narrow" pitchFamily="34"/>
              </a:rPr>
              <a:t>Marx</a:t>
            </a:r>
          </a:p>
        </p:txBody>
      </p:sp>
      <p:sp>
        <p:nvSpPr>
          <p:cNvPr id="10" name="21 CuadroTexto"/>
          <p:cNvSpPr txBox="1"/>
          <p:nvPr/>
        </p:nvSpPr>
        <p:spPr>
          <a:xfrm>
            <a:off x="7452323" y="3078428"/>
            <a:ext cx="864098" cy="36933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a:solidFill>
                  <a:srgbClr val="FFFFFF"/>
                </a:solidFill>
                <a:uFillTx/>
                <a:latin typeface="Calibri"/>
              </a:rPr>
              <a:t>Engels</a:t>
            </a:r>
          </a:p>
        </p:txBody>
      </p:sp>
      <p:sp>
        <p:nvSpPr>
          <p:cNvPr id="11" name="22 CuadroTexto"/>
          <p:cNvSpPr txBox="1"/>
          <p:nvPr/>
        </p:nvSpPr>
        <p:spPr>
          <a:xfrm>
            <a:off x="3195270" y="5434178"/>
            <a:ext cx="2880323" cy="120033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a:solidFill>
                  <a:srgbClr val="FFFFFF"/>
                </a:solidFill>
                <a:uFillTx/>
                <a:latin typeface="Calibri"/>
              </a:rPr>
              <a:t>Las </a:t>
            </a:r>
            <a:r>
              <a:rPr lang="es-ES" sz="1800" b="0" i="1" u="none" strike="noStrike" kern="1200" cap="none" spc="0" baseline="0">
                <a:solidFill>
                  <a:srgbClr val="FFFFFF"/>
                </a:solidFill>
                <a:uFillTx/>
                <a:latin typeface="Calibri"/>
              </a:rPr>
              <a:t>Tesis sobre Feuerbach</a:t>
            </a:r>
            <a:r>
              <a:rPr lang="es-ES" sz="1800" b="0" i="0" u="none" strike="noStrike" kern="1200" cap="none" spc="0" baseline="0">
                <a:solidFill>
                  <a:srgbClr val="FFFFFF"/>
                </a:solidFill>
                <a:uFillTx/>
                <a:latin typeface="Calibri"/>
              </a:rPr>
              <a:t> (1845)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1" u="none" strike="noStrike" kern="1200" cap="none" spc="0" baseline="0">
                <a:solidFill>
                  <a:srgbClr val="FFFFFF"/>
                </a:solidFill>
                <a:uFillTx/>
                <a:latin typeface="Calibri"/>
              </a:rPr>
              <a:t>La ideología alemana</a:t>
            </a:r>
            <a:r>
              <a:rPr lang="es-ES" sz="1800" b="0" i="0" u="none" strike="noStrike" kern="1200" cap="none" spc="0" baseline="0">
                <a:solidFill>
                  <a:srgbClr val="FFFFFF"/>
                </a:solidFill>
                <a:uFillTx/>
                <a:latin typeface="Calibri"/>
              </a:rPr>
              <a:t> (1846)</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800" b="0" i="0" u="none" strike="noStrike" kern="1200" cap="none" spc="0" baseline="0">
              <a:solidFill>
                <a:srgbClr val="FFFFFF"/>
              </a:solidFill>
              <a:uFillTx/>
              <a:latin typeface="Calibri"/>
            </a:endParaRPr>
          </a:p>
        </p:txBody>
      </p:sp>
      <p:cxnSp>
        <p:nvCxnSpPr>
          <p:cNvPr id="12" name="24 Conector recto de flecha"/>
          <p:cNvCxnSpPr>
            <a:stCxn id="9" idx="2"/>
          </p:cNvCxnSpPr>
          <p:nvPr/>
        </p:nvCxnSpPr>
        <p:spPr>
          <a:xfrm>
            <a:off x="1050636" y="3447763"/>
            <a:ext cx="0" cy="870481"/>
          </a:xfrm>
          <a:prstGeom prst="straightConnector1">
            <a:avLst/>
          </a:prstGeom>
          <a:noFill/>
          <a:ln w="9528">
            <a:solidFill>
              <a:srgbClr val="4A7EBB"/>
            </a:solidFill>
            <a:prstDash val="solid"/>
            <a:tailEnd type="arrow"/>
          </a:ln>
        </p:spPr>
      </p:cxnSp>
      <p:cxnSp>
        <p:nvCxnSpPr>
          <p:cNvPr id="13" name="28 Conector recto de flecha"/>
          <p:cNvCxnSpPr/>
          <p:nvPr/>
        </p:nvCxnSpPr>
        <p:spPr>
          <a:xfrm>
            <a:off x="4635431" y="4612087"/>
            <a:ext cx="0" cy="609868"/>
          </a:xfrm>
          <a:prstGeom prst="straightConnector1">
            <a:avLst/>
          </a:prstGeom>
          <a:noFill/>
          <a:ln w="9528">
            <a:solidFill>
              <a:srgbClr val="4A7EBB"/>
            </a:solidFill>
            <a:prstDash val="solid"/>
            <a:tailEnd type="arrow"/>
          </a:ln>
        </p:spPr>
      </p:cxnSp>
      <p:sp>
        <p:nvSpPr>
          <p:cNvPr id="14" name="29 CuadroTexto"/>
          <p:cNvSpPr txBox="1"/>
          <p:nvPr/>
        </p:nvSpPr>
        <p:spPr>
          <a:xfrm>
            <a:off x="323523" y="4418115"/>
            <a:ext cx="1584179" cy="36933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a:solidFill>
                  <a:srgbClr val="FFFFFF"/>
                </a:solidFill>
                <a:uFillTx/>
                <a:latin typeface="Calibri"/>
              </a:rPr>
              <a:t>en obras como</a:t>
            </a:r>
          </a:p>
        </p:txBody>
      </p:sp>
      <p:sp>
        <p:nvSpPr>
          <p:cNvPr id="15" name="32 CuadroTexto"/>
          <p:cNvSpPr txBox="1"/>
          <p:nvPr/>
        </p:nvSpPr>
        <p:spPr>
          <a:xfrm>
            <a:off x="7020269" y="4318244"/>
            <a:ext cx="1584179" cy="36933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a:solidFill>
                  <a:srgbClr val="FFFFFF"/>
                </a:solidFill>
                <a:uFillTx/>
                <a:latin typeface="Calibri"/>
              </a:rPr>
              <a:t>en obras como</a:t>
            </a:r>
          </a:p>
        </p:txBody>
      </p:sp>
      <p:sp>
        <p:nvSpPr>
          <p:cNvPr id="16" name="33 Marcador de contenido"/>
          <p:cNvSpPr txBox="1">
            <a:spLocks noGrp="1"/>
          </p:cNvSpPr>
          <p:nvPr>
            <p:ph idx="2"/>
          </p:nvPr>
        </p:nvSpPr>
        <p:spPr>
          <a:xfrm>
            <a:off x="9972601" y="1367064"/>
            <a:ext cx="1010064" cy="3505196"/>
          </a:xfrm>
        </p:spPr>
        <p:txBody>
          <a:bodyPr/>
          <a:lstStyle/>
          <a:p>
            <a:endParaRPr lang="es-ES"/>
          </a:p>
        </p:txBody>
      </p:sp>
      <p:cxnSp>
        <p:nvCxnSpPr>
          <p:cNvPr id="17" name="36 Conector recto de flecha"/>
          <p:cNvCxnSpPr>
            <a:endCxn id="15" idx="0"/>
          </p:cNvCxnSpPr>
          <p:nvPr/>
        </p:nvCxnSpPr>
        <p:spPr>
          <a:xfrm>
            <a:off x="7812359" y="3447763"/>
            <a:ext cx="0" cy="870481"/>
          </a:xfrm>
          <a:prstGeom prst="straightConnector1">
            <a:avLst/>
          </a:prstGeom>
          <a:noFill/>
          <a:ln w="9528">
            <a:solidFill>
              <a:srgbClr val="4A7EBB"/>
            </a:solidFill>
            <a:prstDash val="solid"/>
            <a:tailEnd type="arrow"/>
          </a:ln>
        </p:spPr>
      </p:cxnSp>
      <p:cxnSp>
        <p:nvCxnSpPr>
          <p:cNvPr id="18" name="43 Conector recto"/>
          <p:cNvCxnSpPr/>
          <p:nvPr/>
        </p:nvCxnSpPr>
        <p:spPr>
          <a:xfrm flipV="1">
            <a:off x="2073822" y="4571277"/>
            <a:ext cx="4752530" cy="9300"/>
          </a:xfrm>
          <a:prstGeom prst="straightConnector1">
            <a:avLst/>
          </a:prstGeom>
          <a:noFill/>
          <a:ln w="9528">
            <a:solidFill>
              <a:srgbClr val="4A7EBB"/>
            </a:solidFill>
            <a:prstDash val="solid"/>
          </a:ln>
        </p:spPr>
      </p:cxnSp>
    </p:spTree>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25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wipe(down)">
                                      <p:cBhvr>
                                        <p:cTn id="27" dur="5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down)">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down)">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down)">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down)">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wipe(down)">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11">
                                            <p:txEl>
                                              <p:pRg st="0" end="0"/>
                                            </p:txEl>
                                          </p:spTgt>
                                        </p:tgtEl>
                                        <p:attrNameLst>
                                          <p:attrName>style.visibility</p:attrName>
                                        </p:attrNameLst>
                                      </p:cBhvr>
                                      <p:to>
                                        <p:strVal val="visible"/>
                                      </p:to>
                                    </p:set>
                                    <p:animEffect transition="in" filter="wipe(down)">
                                      <p:cBhvr>
                                        <p:cTn id="82" dur="500"/>
                                        <p:tgtEl>
                                          <p:spTgt spid="11">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1000"/>
                                  </p:stCondLst>
                                  <p:childTnLst>
                                    <p:set>
                                      <p:cBhvr>
                                        <p:cTn id="86" dur="1" fill="hold">
                                          <p:stCondLst>
                                            <p:cond delay="0"/>
                                          </p:stCondLst>
                                        </p:cTn>
                                        <p:tgtEl>
                                          <p:spTgt spid="11">
                                            <p:txEl>
                                              <p:pRg st="1" end="1"/>
                                            </p:txEl>
                                          </p:spTgt>
                                        </p:tgtEl>
                                        <p:attrNameLst>
                                          <p:attrName>style.visibility</p:attrName>
                                        </p:attrNameLst>
                                      </p:cBhvr>
                                      <p:to>
                                        <p:strVal val="visible"/>
                                      </p:to>
                                    </p:set>
                                    <p:animEffect transition="in" filter="wipe(down)">
                                      <p:cBhvr>
                                        <p:cTn id="87"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build="p"/>
      <p:bldP spid="9" grpId="0"/>
      <p:bldP spid="10"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1 Título"/>
          <p:cNvSpPr txBox="1">
            <a:spLocks noGrp="1"/>
          </p:cNvSpPr>
          <p:nvPr>
            <p:ph type="title"/>
          </p:nvPr>
        </p:nvSpPr>
        <p:spPr/>
        <p:txBody>
          <a:bodyPr anchorCtr="1"/>
          <a:lstStyle/>
          <a:p>
            <a:pPr lvl="0" algn="ctr"/>
            <a:r>
              <a:rPr lang="es-ES" b="1" dirty="0">
                <a:solidFill>
                  <a:srgbClr val="FFC000"/>
                </a:solidFill>
              </a:rPr>
              <a:t>Teorías</a:t>
            </a:r>
          </a:p>
        </p:txBody>
      </p:sp>
      <p:sp>
        <p:nvSpPr>
          <p:cNvPr id="3" name="2 Marcador de contenido"/>
          <p:cNvSpPr txBox="1">
            <a:spLocks noGrp="1"/>
          </p:cNvSpPr>
          <p:nvPr>
            <p:ph idx="1"/>
          </p:nvPr>
        </p:nvSpPr>
        <p:spPr/>
        <p:txBody>
          <a:bodyPr/>
          <a:lstStyle/>
          <a:p>
            <a:pPr lvl="0" algn="just"/>
            <a:r>
              <a:rPr lang="es-ES" dirty="0"/>
              <a:t>Su teoría era crítica con la </a:t>
            </a:r>
            <a:r>
              <a:rPr lang="es-ES" dirty="0" smtClean="0"/>
              <a:t>religión y es considerado el padre el padre intelectual del humanismo ateo contemporáneo, también denominado ateísmo antropológico. </a:t>
            </a:r>
          </a:p>
          <a:p>
            <a:pPr lvl="0" algn="just"/>
            <a:r>
              <a:rPr lang="es-ES" dirty="0" smtClean="0"/>
              <a:t>Para él la inmortalidad es una creación humana y constituye el germen básico de la antropología de la religión. </a:t>
            </a:r>
          </a:p>
          <a:p>
            <a:pPr lvl="0" algn="just"/>
            <a:r>
              <a:rPr lang="es-ES" dirty="0" smtClean="0"/>
              <a:t>Defendía que los evangelios eran relatos míticos.</a:t>
            </a:r>
          </a:p>
          <a:p>
            <a:pPr lvl="0" algn="just"/>
            <a:r>
              <a:rPr lang="es-ES" dirty="0"/>
              <a:t>E</a:t>
            </a:r>
            <a:r>
              <a:rPr lang="es-ES" dirty="0" smtClean="0"/>
              <a:t>ntendió que la filosofía es completamente independiente de la religión; la filosofía tiene como tarea criticar la religión y no fundamentarla</a:t>
            </a: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25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25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250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2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1 Título"/>
          <p:cNvSpPr txBox="1">
            <a:spLocks noGrp="1"/>
          </p:cNvSpPr>
          <p:nvPr>
            <p:ph type="title"/>
          </p:nvPr>
        </p:nvSpPr>
        <p:spPr/>
        <p:txBody>
          <a:bodyPr anchorCtr="1"/>
          <a:lstStyle/>
          <a:p>
            <a:pPr lvl="0" algn="ctr"/>
            <a:r>
              <a:rPr lang="es-ES" b="1" dirty="0" smtClean="0">
                <a:solidFill>
                  <a:srgbClr val="FFC000"/>
                </a:solidFill>
              </a:rPr>
              <a:t>Obras importantes</a:t>
            </a:r>
            <a:endParaRPr lang="es-ES" b="1" dirty="0">
              <a:solidFill>
                <a:srgbClr val="FFC000"/>
              </a:solidFill>
            </a:endParaRPr>
          </a:p>
        </p:txBody>
      </p:sp>
      <p:pic>
        <p:nvPicPr>
          <p:cNvPr id="4" name="4 Imagen"/>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615443" y="1988840"/>
            <a:ext cx="6102092" cy="25237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1 Título"/>
          <p:cNvSpPr txBox="1">
            <a:spLocks noGrp="1"/>
          </p:cNvSpPr>
          <p:nvPr>
            <p:ph type="title"/>
          </p:nvPr>
        </p:nvSpPr>
        <p:spPr/>
        <p:txBody>
          <a:bodyPr/>
          <a:lstStyle/>
          <a:p>
            <a:pPr lvl="0" algn="ctr"/>
            <a:r>
              <a:rPr lang="es-ES" b="1" dirty="0" smtClean="0">
                <a:solidFill>
                  <a:srgbClr val="FFC000"/>
                </a:solidFill>
              </a:rPr>
              <a:t>Valoraciones de sus libros</a:t>
            </a:r>
            <a:endParaRPr lang="es-ES" b="1" dirty="0">
              <a:solidFill>
                <a:srgbClr val="FFC000"/>
              </a:solidFill>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33968929"/>
              </p:ext>
            </p:extLst>
          </p:nvPr>
        </p:nvGraphicFramePr>
        <p:xfrm>
          <a:off x="755576" y="1844824"/>
          <a:ext cx="7778824" cy="38701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mc:Choice xmlns:p14="http://schemas.microsoft.com/office/powerpoint/2010/main" Requires="p14">
      <p:transition spd="med" p14:dur="700" advTm="4000">
        <p:fade/>
      </p:transition>
    </mc:Choice>
    <mc:Fallback>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260648"/>
            <a:ext cx="7924803" cy="1143000"/>
          </a:xfrm>
        </p:spPr>
        <p:txBody>
          <a:bodyPr/>
          <a:lstStyle/>
          <a:p>
            <a:r>
              <a:rPr lang="es-ES" dirty="0">
                <a:solidFill>
                  <a:srgbClr val="FFC000"/>
                </a:solidFill>
              </a:rPr>
              <a:t>Las Tesis sobre Feuerbach de Karl </a:t>
            </a:r>
            <a:r>
              <a:rPr lang="es-ES" dirty="0" smtClean="0">
                <a:solidFill>
                  <a:srgbClr val="FFC000"/>
                </a:solidFill>
              </a:rPr>
              <a:t>Marx</a:t>
            </a:r>
            <a:endParaRPr lang="es-ES" dirty="0">
              <a:solidFill>
                <a:srgbClr val="FFC000"/>
              </a:solidFill>
            </a:endParaRPr>
          </a:p>
        </p:txBody>
      </p:sp>
      <p:sp>
        <p:nvSpPr>
          <p:cNvPr id="3" name="2 Marcador de contenido"/>
          <p:cNvSpPr>
            <a:spLocks noGrp="1"/>
          </p:cNvSpPr>
          <p:nvPr>
            <p:ph idx="1"/>
          </p:nvPr>
        </p:nvSpPr>
        <p:spPr/>
        <p:txBody>
          <a:bodyPr/>
          <a:lstStyle/>
          <a:p>
            <a:r>
              <a:rPr lang="es-ES" dirty="0"/>
              <a:t>En las Tesis sobre Feuerbach, Marx critica la visión exclusivamente teórica de Feuerbach. Marx hace recaer en el individuo la conciencia humana cuando ésta tiene un componente social que inevitablemente lleva a plantearse a qué responde y cómo funciona. Para Marx no bastaría la disolución de la religión, sino que: </a:t>
            </a:r>
          </a:p>
          <a:p>
            <a:r>
              <a:rPr lang="es-ES" dirty="0"/>
              <a:t>Es en la práctica donde el hombre tiene que demostrar la verdad, es decir, la realidad y el poderío, la </a:t>
            </a:r>
            <a:r>
              <a:rPr lang="es-ES" dirty="0" err="1"/>
              <a:t>terrenalidad</a:t>
            </a:r>
            <a:r>
              <a:rPr lang="es-ES" dirty="0"/>
              <a:t> de su pensamiento. El litigio sobre la realidad o irrealidad de un pensamiento que se aísla de la práctica, es un problema puramente escolástico</a:t>
            </a:r>
            <a:r>
              <a:rPr lang="es-ES" dirty="0" smtClean="0"/>
              <a:t>.</a:t>
            </a:r>
            <a:endParaRPr lang="es-ES" dirty="0"/>
          </a:p>
          <a:p>
            <a:r>
              <a:rPr lang="es-ES" dirty="0"/>
              <a:t>La coincidencia de la modificación de las circunstancias y de la actividad humana sólo puede concebirse y entenderse racionalmente como práctica revolucionaria</a:t>
            </a:r>
            <a:r>
              <a:rPr lang="es-ES" dirty="0" smtClean="0"/>
              <a:t>.</a:t>
            </a:r>
            <a:endParaRPr lang="es-ES" dirty="0"/>
          </a:p>
          <a:p>
            <a:endParaRPr lang="es-ES" dirty="0"/>
          </a:p>
        </p:txBody>
      </p:sp>
    </p:spTree>
    <p:extLst>
      <p:ext uri="{BB962C8B-B14F-4D97-AF65-F5344CB8AC3E}">
        <p14:creationId xmlns:p14="http://schemas.microsoft.com/office/powerpoint/2010/main" val="3686638228"/>
      </p:ext>
    </p:extLst>
  </p:cSld>
  <p:clrMapOvr>
    <a:masterClrMapping/>
  </p:clrMapOvr>
  <mc:AlternateContent xmlns:mc="http://schemas.openxmlformats.org/markup-compatibility/2006">
    <mc:Choice xmlns:p14="http://schemas.microsoft.com/office/powerpoint/2010/main" Requires="p14">
      <p:transition spd="med" p14:dur="700" advTm="4000">
        <p:fade/>
      </p:transition>
    </mc:Choice>
    <mc:Fallback>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40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4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40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4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400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4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endParaRPr lang="es-ES" dirty="0" smtClean="0"/>
          </a:p>
          <a:p>
            <a:pPr marL="0" indent="0">
              <a:buNone/>
            </a:pPr>
            <a:endParaRPr lang="es-ES" dirty="0"/>
          </a:p>
          <a:p>
            <a:pPr marL="0" indent="0">
              <a:buNone/>
            </a:pPr>
            <a:endParaRPr lang="es-ES" dirty="0" smtClean="0"/>
          </a:p>
          <a:p>
            <a:pPr marL="0" indent="0">
              <a:buNone/>
            </a:pPr>
            <a:endParaRPr lang="es-ES" dirty="0"/>
          </a:p>
          <a:p>
            <a:pPr marL="0" indent="0" algn="ctr">
              <a:buNone/>
            </a:pPr>
            <a:r>
              <a:rPr lang="es-ES" sz="2000" b="1" dirty="0" smtClean="0"/>
              <a:t>“Somos lo que comemos “</a:t>
            </a:r>
            <a:endParaRPr lang="es-ES" sz="2000" b="1" dirty="0"/>
          </a:p>
        </p:txBody>
      </p:sp>
      <p:sp>
        <p:nvSpPr>
          <p:cNvPr id="2" name="1 Título"/>
          <p:cNvSpPr>
            <a:spLocks noGrp="1"/>
          </p:cNvSpPr>
          <p:nvPr>
            <p:ph type="title"/>
          </p:nvPr>
        </p:nvSpPr>
        <p:spPr>
          <a:xfrm>
            <a:off x="611560" y="548680"/>
            <a:ext cx="7924803" cy="1143000"/>
          </a:xfrm>
        </p:spPr>
        <p:txBody>
          <a:bodyPr/>
          <a:lstStyle/>
          <a:p>
            <a:pPr algn="ctr"/>
            <a:r>
              <a:rPr lang="es-ES" b="1" dirty="0" smtClean="0">
                <a:solidFill>
                  <a:srgbClr val="FFC000"/>
                </a:solidFill>
              </a:rPr>
              <a:t>Frase más célebre</a:t>
            </a:r>
            <a:endParaRPr lang="es-ES" b="1" dirty="0">
              <a:solidFill>
                <a:srgbClr val="FFC000"/>
              </a:solidFill>
            </a:endParaRPr>
          </a:p>
        </p:txBody>
      </p:sp>
    </p:spTree>
    <p:extLst>
      <p:ext uri="{BB962C8B-B14F-4D97-AF65-F5344CB8AC3E}">
        <p14:creationId xmlns:p14="http://schemas.microsoft.com/office/powerpoint/2010/main" val="3447204523"/>
      </p:ext>
    </p:extLst>
  </p:cSld>
  <p:clrMapOvr>
    <a:masterClrMapping/>
  </p:clrMapOvr>
  <mc:AlternateContent xmlns:mc="http://schemas.openxmlformats.org/markup-compatibility/2006">
    <mc:Choice xmlns:p14="http://schemas.microsoft.com/office/powerpoint/2010/main" Requires="p14">
      <p:transition spd="med" p14:dur="700" advTm="4000">
        <p:fade/>
      </p:transition>
    </mc:Choice>
    <mc:Fallback>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ircle(in)">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theme/theme1.xml><?xml version="1.0" encoding="utf-8"?>
<a:theme xmlns:a="http://schemas.openxmlformats.org/drawingml/2006/main" name="Horizon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229</TotalTime>
  <Words>427</Words>
  <Application>Microsoft Office PowerPoint</Application>
  <PresentationFormat>Presentación en pantalla (4:3)</PresentationFormat>
  <Paragraphs>55</Paragraphs>
  <Slides>10</Slides>
  <Notes>0</Notes>
  <HiddenSlides>0</HiddenSlides>
  <MMClips>1</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Horizonte</vt:lpstr>
      <vt:lpstr>Feuerbach, Ludwig Andreas</vt:lpstr>
      <vt:lpstr>Índice</vt:lpstr>
      <vt:lpstr>Biografía</vt:lpstr>
      <vt:lpstr>Influencia</vt:lpstr>
      <vt:lpstr>Posterior</vt:lpstr>
      <vt:lpstr>Teorías</vt:lpstr>
      <vt:lpstr>Obras importantes</vt:lpstr>
      <vt:lpstr>Valoraciones de sus libros</vt:lpstr>
      <vt:lpstr>Las Tesis sobre Feuerbach de Karl Marx</vt:lpstr>
      <vt:lpstr>Frase más célebre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Feuerbach, Ludwig Andreas</dc:title>
  <dc:creator>Alumno</dc:creator>
  <cp:lastModifiedBy>Noelia</cp:lastModifiedBy>
  <cp:revision>16</cp:revision>
  <dcterms:created xsi:type="dcterms:W3CDTF">2020-02-04T07:17:03Z</dcterms:created>
  <dcterms:modified xsi:type="dcterms:W3CDTF">2020-02-09T22:20:42Z</dcterms:modified>
</cp:coreProperties>
</file>